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def" i="de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def" i="de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def" i="de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def" i="de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def" i="de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def" i="de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def" i="de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def" i="de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pPr/>
            <a:r>
              <a:t>Title Text</a:t>
            </a:r>
          </a:p>
        </p:txBody>
      </p:sp>
      <p:sp>
        <p:nvSpPr>
          <p:cNvPr id="12" name="Body Level One…"/>
          <p:cNvSpPr txBox="1"/>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89" name="Image"/>
          <p:cNvSpPr/>
          <p:nvPr>
            <p:ph type="pic" sz="quarter" idx="13"/>
          </p:nvPr>
        </p:nvSpPr>
        <p:spPr>
          <a:xfrm>
            <a:off x="7556500" y="2768600"/>
            <a:ext cx="4292600" cy="5715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90" name="Title Text"/>
          <p:cNvSpPr txBox="1"/>
          <p:nvPr>
            <p:ph type="title"/>
          </p:nvPr>
        </p:nvSpPr>
        <p:spPr>
          <a:prstGeom prst="rect">
            <a:avLst/>
          </a:prstGeom>
        </p:spPr>
        <p:txBody>
          <a:bodyPr/>
          <a:lstStyle/>
          <a:p>
            <a:pPr/>
            <a:r>
              <a:t>Title Text</a:t>
            </a:r>
          </a:p>
        </p:txBody>
      </p:sp>
      <p:sp>
        <p:nvSpPr>
          <p:cNvPr id="91" name="Body Level One…"/>
          <p:cNvSpPr txBox="1"/>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99" name="Title Text"/>
          <p:cNvSpPr txBox="1"/>
          <p:nvPr>
            <p:ph type="title"/>
          </p:nvPr>
        </p:nvSpPr>
        <p:spPr>
          <a:prstGeom prst="rect">
            <a:avLst/>
          </a:prstGeom>
        </p:spPr>
        <p:txBody>
          <a:bodyPr/>
          <a:lstStyle/>
          <a:p>
            <a:pPr/>
            <a:r>
              <a:t>Title Text</a:t>
            </a:r>
          </a:p>
        </p:txBody>
      </p:sp>
      <p:sp>
        <p:nvSpPr>
          <p:cNvPr id="100" name="Body Level One…"/>
          <p:cNvSpPr txBox="1"/>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08" name="Title Text"/>
          <p:cNvSpPr txBox="1"/>
          <p:nvPr>
            <p:ph type="title"/>
          </p:nvPr>
        </p:nvSpPr>
        <p:spPr>
          <a:prstGeom prst="rect">
            <a:avLst/>
          </a:prstGeom>
        </p:spPr>
        <p:txBody>
          <a:bodyPr/>
          <a:lstStyle/>
          <a:p>
            <a:pPr/>
            <a:r>
              <a:t>Title Text</a:t>
            </a:r>
          </a:p>
        </p:txBody>
      </p:sp>
      <p:sp>
        <p:nvSpPr>
          <p:cNvPr id="109" name="Body Level One…"/>
          <p:cNvSpPr txBox="1"/>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6324600" y="9258300"/>
            <a:ext cx="342900" cy="368300"/>
          </a:xfrm>
          <a:prstGeom prst="rect">
            <a:avLst/>
          </a:prstGeom>
        </p:spPr>
        <p:txBody>
          <a:bodyPr anchor="b"/>
          <a:lstStyle>
            <a:lvl1pPr>
              <a:defRPr sz="1800">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1" name="Title Text"/>
          <p:cNvSpPr txBox="1"/>
          <p:nvPr>
            <p:ph type="title"/>
          </p:nvPr>
        </p:nvSpPr>
        <p:spPr>
          <a:xfrm>
            <a:off x="787400" y="3657600"/>
            <a:ext cx="11430000" cy="2438400"/>
          </a:xfrm>
          <a:prstGeom prst="rect">
            <a:avLst/>
          </a:prstGeom>
        </p:spPr>
        <p:txBody>
          <a:bodyPr/>
          <a:lstStyle>
            <a:lvl1pPr>
              <a:defRPr cap="all">
                <a:solidFill>
                  <a:srgbClr val="276D6D"/>
                </a:solidFill>
              </a:defRPr>
            </a:lvl1pPr>
          </a:lstStyle>
          <a:p>
            <a:pPr/>
            <a:r>
              <a:t>Title Text</a:t>
            </a:r>
          </a:p>
        </p:txBody>
      </p:sp>
      <p:sp>
        <p:nvSpPr>
          <p:cNvPr id="6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Image"/>
          <p:cNvSpPr/>
          <p:nvPr>
            <p:ph type="pic" sz="half" idx="13"/>
          </p:nvPr>
        </p:nvSpPr>
        <p:spPr>
          <a:xfrm>
            <a:off x="2438400" y="914400"/>
            <a:ext cx="8128000" cy="6096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70" name="Title Text"/>
          <p:cNvSpPr txBox="1"/>
          <p:nvPr>
            <p:ph type="title"/>
          </p:nvPr>
        </p:nvSpPr>
        <p:spPr>
          <a:xfrm>
            <a:off x="787400" y="7188200"/>
            <a:ext cx="11430000" cy="1270000"/>
          </a:xfrm>
          <a:prstGeom prst="rect">
            <a:avLst/>
          </a:prstGeom>
        </p:spPr>
        <p:txBody>
          <a:bodyPr anchor="b"/>
          <a:lstStyle>
            <a:lvl1pPr>
              <a:defRPr>
                <a:solidFill>
                  <a:srgbClr val="276D6D"/>
                </a:solidFill>
              </a:defRPr>
            </a:lvl1pPr>
          </a:lstStyle>
          <a:p>
            <a:pPr/>
            <a:r>
              <a:t>Title Text</a:t>
            </a:r>
          </a:p>
        </p:txBody>
      </p:sp>
      <p:sp>
        <p:nvSpPr>
          <p:cNvPr id="71" name="Body Level One…"/>
          <p:cNvSpPr txBox="1"/>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nchor="t"/>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Image"/>
          <p:cNvSpPr/>
          <p:nvPr>
            <p:ph type="pic" sz="quarter" idx="13"/>
          </p:nvPr>
        </p:nvSpPr>
        <p:spPr>
          <a:xfrm>
            <a:off x="7543800" y="2057400"/>
            <a:ext cx="4292600" cy="5715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80" name="Title Text"/>
          <p:cNvSpPr txBox="1"/>
          <p:nvPr>
            <p:ph type="title"/>
          </p:nvPr>
        </p:nvSpPr>
        <p:spPr>
          <a:xfrm>
            <a:off x="787400" y="1981200"/>
            <a:ext cx="5270500" cy="3340100"/>
          </a:xfrm>
          <a:prstGeom prst="rect">
            <a:avLst/>
          </a:prstGeom>
        </p:spPr>
        <p:txBody>
          <a:bodyPr anchor="b"/>
          <a:lstStyle>
            <a:lvl1pPr>
              <a:defRPr>
                <a:solidFill>
                  <a:srgbClr val="276D6D"/>
                </a:solidFill>
              </a:defRPr>
            </a:lvl1pPr>
          </a:lstStyle>
          <a:p>
            <a:pPr/>
            <a:r>
              <a:t>Title Text</a:t>
            </a:r>
          </a:p>
        </p:txBody>
      </p:sp>
      <p:sp>
        <p:nvSpPr>
          <p:cNvPr id="81" name="Body Level One…"/>
          <p:cNvSpPr txBox="1"/>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nchor="t"/>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Third Heaven"/>
          <p:cNvSpPr txBox="1"/>
          <p:nvPr>
            <p:ph type="ctrTitle"/>
          </p:nvPr>
        </p:nvSpPr>
        <p:spPr>
          <a:xfrm>
            <a:off x="635000" y="698500"/>
            <a:ext cx="11430000" cy="1435100"/>
          </a:xfrm>
          <a:prstGeom prst="rect">
            <a:avLst/>
          </a:prstGeom>
        </p:spPr>
        <p:txBody>
          <a:bodyPr/>
          <a:lstStyle/>
          <a:p>
            <a:pPr/>
            <a:r>
              <a:t>Third Heaven</a:t>
            </a:r>
          </a:p>
        </p:txBody>
      </p:sp>
      <p:sp>
        <p:nvSpPr>
          <p:cNvPr id="127" name="HABITATION OF GOD…"/>
          <p:cNvSpPr txBox="1"/>
          <p:nvPr>
            <p:ph type="subTitle" idx="1"/>
          </p:nvPr>
        </p:nvSpPr>
        <p:spPr>
          <a:xfrm>
            <a:off x="575169" y="2531960"/>
            <a:ext cx="11549662" cy="6454979"/>
          </a:xfrm>
          <a:prstGeom prst="rect">
            <a:avLst/>
          </a:prstGeom>
        </p:spPr>
        <p:txBody>
          <a:bodyPr/>
          <a:lstStyle/>
          <a:p>
            <a:pPr lvl="3" algn="l">
              <a:buSzPct val="125000"/>
              <a:buFont typeface="Zapf Dingbats"/>
              <a:buChar char="✴"/>
              <a:defRPr sz="5000"/>
            </a:pPr>
            <a:r>
              <a:t>HABITATION OF GOD</a:t>
            </a:r>
          </a:p>
          <a:p>
            <a:pPr lvl="1" algn="l">
              <a:buSzPct val="125000"/>
              <a:buFont typeface="Zapf Dingbats"/>
              <a:buChar char="✴"/>
              <a:defRPr sz="5000"/>
            </a:pPr>
            <a:r>
              <a:t>CHRIST ENTHRONED</a:t>
            </a:r>
          </a:p>
          <a:p>
            <a:pPr lvl="1" algn="l">
              <a:buSzPct val="125000"/>
              <a:buFont typeface="Zapf Dingbats"/>
              <a:buChar char="✴"/>
              <a:defRPr sz="5000"/>
            </a:pPr>
            <a:r>
              <a:t>ANGELS MINISTER                                         CONSTANTLY</a:t>
            </a:r>
          </a:p>
          <a:p>
            <a:pPr lvl="1" algn="l">
              <a:buSzPct val="125000"/>
              <a:buFont typeface="Zapf Dingbats"/>
              <a:buChar char="✴"/>
              <a:defRPr sz="5000"/>
            </a:pPr>
            <a:r>
              <a:t>WE’RE SEATED HERE WITH CHRIST</a:t>
            </a:r>
          </a:p>
          <a:p>
            <a:pPr lvl="1" algn="l">
              <a:buSzPct val="125000"/>
              <a:buFont typeface="Zapf Dingbats"/>
              <a:buChar char="✴"/>
              <a:defRPr sz="5000"/>
            </a:pPr>
            <a:r>
              <a:t>WHERE THE WILL OF GOD IS NEVER CHALLENGED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cos 5.jpg" descr="cos 5.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8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cos 6.jpg" descr="cos 6.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8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cos 7.jpg" descr="cos 7.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8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econd Heaven"/>
          <p:cNvSpPr txBox="1"/>
          <p:nvPr>
            <p:ph type="ctrTitle"/>
          </p:nvPr>
        </p:nvSpPr>
        <p:spPr>
          <a:xfrm>
            <a:off x="787400" y="-939800"/>
            <a:ext cx="11430000" cy="2908300"/>
          </a:xfrm>
          <a:prstGeom prst="rect">
            <a:avLst/>
          </a:prstGeom>
        </p:spPr>
        <p:txBody>
          <a:bodyPr/>
          <a:lstStyle/>
          <a:p>
            <a:pPr/>
            <a:r>
              <a:t>Second Heaven</a:t>
            </a:r>
          </a:p>
        </p:txBody>
      </p:sp>
      <p:sp>
        <p:nvSpPr>
          <p:cNvPr id="130" name="HABITATION OF SATAN AND     FALLEN ANGELS…"/>
          <p:cNvSpPr txBox="1"/>
          <p:nvPr>
            <p:ph type="subTitle" idx="1"/>
          </p:nvPr>
        </p:nvSpPr>
        <p:spPr>
          <a:xfrm>
            <a:off x="787400" y="2413000"/>
            <a:ext cx="11430000" cy="7353300"/>
          </a:xfrm>
          <a:prstGeom prst="rect">
            <a:avLst/>
          </a:prstGeom>
        </p:spPr>
        <p:txBody>
          <a:bodyPr/>
          <a:lstStyle/>
          <a:p>
            <a:pPr algn="l">
              <a:buSzPct val="125000"/>
              <a:buFont typeface="Zapf Dingbats"/>
              <a:buChar char="✴"/>
              <a:defRPr sz="5000"/>
            </a:pPr>
            <a:r>
              <a:t>HABITATION OF SATAN AND     FALLEN ANGELS</a:t>
            </a:r>
          </a:p>
          <a:p>
            <a:pPr algn="l">
              <a:buSzPct val="125000"/>
              <a:buFont typeface="Zapf Dingbats"/>
              <a:buChar char="✴"/>
              <a:defRPr sz="5000"/>
            </a:pPr>
            <a:r>
              <a:t>A SPIRITUAL BATTLEGROUND</a:t>
            </a:r>
          </a:p>
          <a:p>
            <a:pPr algn="l">
              <a:buSzPct val="125000"/>
              <a:buFont typeface="Zapf Dingbats"/>
              <a:buChar char="✴"/>
              <a:defRPr sz="5000"/>
            </a:pPr>
            <a:r>
              <a:t>KINGDOMS OF THIS WORLD CONTROLLED FROM HERE</a:t>
            </a:r>
          </a:p>
          <a:p>
            <a:pPr algn="l">
              <a:buSzPct val="125000"/>
              <a:buFont typeface="Zapf Dingbats"/>
              <a:buChar char="✴"/>
              <a:defRPr sz="5000"/>
            </a:pPr>
            <a:r>
              <a:t>WHERE THE WILL OF GOD IS ALWAYS RESISTED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First Heaven"/>
          <p:cNvSpPr txBox="1"/>
          <p:nvPr>
            <p:ph type="ctrTitle"/>
          </p:nvPr>
        </p:nvSpPr>
        <p:spPr>
          <a:xfrm>
            <a:off x="914400" y="-977900"/>
            <a:ext cx="11430000" cy="2908300"/>
          </a:xfrm>
          <a:prstGeom prst="rect">
            <a:avLst/>
          </a:prstGeom>
        </p:spPr>
        <p:txBody>
          <a:bodyPr/>
          <a:lstStyle/>
          <a:p>
            <a:pPr/>
            <a:r>
              <a:t>First Heaven</a:t>
            </a:r>
          </a:p>
        </p:txBody>
      </p:sp>
      <p:sp>
        <p:nvSpPr>
          <p:cNvPr id="133" name="HABITATION OF MAN…"/>
          <p:cNvSpPr txBox="1"/>
          <p:nvPr>
            <p:ph type="subTitle" idx="1"/>
          </p:nvPr>
        </p:nvSpPr>
        <p:spPr>
          <a:xfrm>
            <a:off x="914400" y="2349500"/>
            <a:ext cx="11430000" cy="7150100"/>
          </a:xfrm>
          <a:prstGeom prst="rect">
            <a:avLst/>
          </a:prstGeom>
        </p:spPr>
        <p:txBody>
          <a:bodyPr/>
          <a:lstStyle/>
          <a:p>
            <a:pPr algn="l">
              <a:buSzPct val="125000"/>
              <a:buFont typeface="Zapf Dingbats"/>
              <a:buChar char="✴"/>
            </a:pPr>
            <a:r>
              <a:rPr sz="5000"/>
              <a:t>HABITATION OF MAN</a:t>
            </a:r>
            <a:endParaRPr sz="5000"/>
          </a:p>
          <a:p>
            <a:pPr algn="l">
              <a:buSzPct val="125000"/>
              <a:buFont typeface="Zapf Dingbats"/>
              <a:buChar char="✴"/>
            </a:pPr>
            <a:r>
              <a:rPr sz="5000"/>
              <a:t>KINGDOMS OF THIS WORLD</a:t>
            </a:r>
            <a:endParaRPr sz="5000"/>
          </a:p>
          <a:p>
            <a:pPr algn="l">
              <a:buSzPct val="125000"/>
              <a:buFont typeface="Zapf Dingbats"/>
              <a:buChar char="✴"/>
            </a:pPr>
            <a:r>
              <a:rPr sz="5000"/>
              <a:t>ANGELS SERVING GOD </a:t>
            </a:r>
            <a:endParaRPr sz="5000"/>
          </a:p>
          <a:p>
            <a:pPr algn="l">
              <a:buSzPct val="125000"/>
              <a:buFont typeface="Zapf Dingbats"/>
              <a:buChar char="✴"/>
            </a:pPr>
            <a:r>
              <a:rPr sz="5000"/>
              <a:t>ANGELS SERVING SATAN </a:t>
            </a:r>
            <a:endParaRPr sz="5000"/>
          </a:p>
          <a:p>
            <a:pPr algn="l">
              <a:buSzPct val="125000"/>
              <a:buFont typeface="Zapf Dingbats"/>
              <a:buChar char="✴"/>
            </a:pPr>
            <a:r>
              <a:rPr sz="5000"/>
              <a:t>THE KINGDOM OF GOD IS WITHIN US!</a:t>
            </a:r>
            <a:endParaRPr sz="5000"/>
          </a:p>
          <a:p>
            <a:pPr algn="l">
              <a:defRPr b="1"/>
            </a:pPr>
            <a:r>
              <a:rPr sz="5000"/>
              <a:t>“WHATEVER  YOU BIND ON EARTH IS BOUND IN HEAVEN”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Third Heaven  Habitation of God God enthroneD angels minister constantly We’re seated here with christ Where the will of God is never Challenged  Second Heaven Habitation of satan and fallen angels A spiritual battle ground Kingdoms of this world controlled from here Where the will of God is always resisted  First heaven Habitation of Man Kingdoms of this world Angels serving god angels serving satan the kingdom of God is within us “whatever you bind on earth is bound in heaven”"/>
          <p:cNvSpPr txBox="1"/>
          <p:nvPr>
            <p:ph type="title"/>
          </p:nvPr>
        </p:nvSpPr>
        <p:spPr>
          <a:xfrm>
            <a:off x="818138" y="-2159000"/>
            <a:ext cx="11742162" cy="15252700"/>
          </a:xfrm>
          <a:prstGeom prst="rect">
            <a:avLst/>
          </a:prstGeom>
        </p:spPr>
        <p:txBody>
          <a:bodyPr/>
          <a:lstStyle/>
          <a:p>
            <a:pPr>
              <a:defRPr b="1" sz="3500"/>
            </a:pPr>
            <a:r>
              <a:t>Third Heaven </a:t>
            </a:r>
          </a:p>
          <a:p>
            <a:pPr algn="l">
              <a:defRPr sz="2600">
                <a:latin typeface="Hoefler Text"/>
                <a:ea typeface="Hoefler Text"/>
                <a:cs typeface="Hoefler Text"/>
                <a:sym typeface="Hoefler Text"/>
              </a:defRPr>
            </a:pPr>
            <a:r>
              <a:t>Habitation of God</a:t>
            </a:r>
          </a:p>
          <a:p>
            <a:pPr algn="l">
              <a:defRPr sz="2600">
                <a:latin typeface="Hoefler Text"/>
                <a:ea typeface="Hoefler Text"/>
                <a:cs typeface="Hoefler Text"/>
                <a:sym typeface="Hoefler Text"/>
              </a:defRPr>
            </a:pPr>
            <a:r>
              <a:t>God enthroneD</a:t>
            </a:r>
          </a:p>
          <a:p>
            <a:pPr algn="l">
              <a:defRPr sz="2600">
                <a:latin typeface="Hoefler Text"/>
                <a:ea typeface="Hoefler Text"/>
                <a:cs typeface="Hoefler Text"/>
                <a:sym typeface="Hoefler Text"/>
              </a:defRPr>
            </a:pPr>
            <a:r>
              <a:t>angels minister constantly</a:t>
            </a:r>
          </a:p>
          <a:p>
            <a:pPr algn="l">
              <a:defRPr sz="2600">
                <a:latin typeface="Hoefler Text"/>
                <a:ea typeface="Hoefler Text"/>
                <a:cs typeface="Hoefler Text"/>
                <a:sym typeface="Hoefler Text"/>
              </a:defRPr>
            </a:pPr>
            <a:r>
              <a:t>We’re seated here with christ</a:t>
            </a:r>
          </a:p>
          <a:p>
            <a:pPr algn="l">
              <a:defRPr sz="2600">
                <a:latin typeface="Hoefler Text"/>
                <a:ea typeface="Hoefler Text"/>
                <a:cs typeface="Hoefler Text"/>
                <a:sym typeface="Hoefler Text"/>
              </a:defRPr>
            </a:pPr>
            <a:r>
              <a:t>Where the will of God is never Challenged</a:t>
            </a:r>
          </a:p>
          <a:p>
            <a:pPr algn="l">
              <a:defRPr sz="2600"/>
            </a:pPr>
          </a:p>
          <a:p>
            <a:pPr>
              <a:defRPr b="1" sz="3500"/>
            </a:pPr>
            <a:r>
              <a:t>Second Heaven</a:t>
            </a:r>
          </a:p>
          <a:p>
            <a:pPr algn="l">
              <a:defRPr sz="2600">
                <a:latin typeface="Hoefler Text"/>
                <a:ea typeface="Hoefler Text"/>
                <a:cs typeface="Hoefler Text"/>
                <a:sym typeface="Hoefler Text"/>
              </a:defRPr>
            </a:pPr>
            <a:r>
              <a:t>Habitation of satan and fallen angels</a:t>
            </a:r>
          </a:p>
          <a:p>
            <a:pPr algn="l">
              <a:defRPr sz="2600">
                <a:latin typeface="Hoefler Text"/>
                <a:ea typeface="Hoefler Text"/>
                <a:cs typeface="Hoefler Text"/>
                <a:sym typeface="Hoefler Text"/>
              </a:defRPr>
            </a:pPr>
            <a:r>
              <a:t>A spiritual battle ground</a:t>
            </a:r>
          </a:p>
          <a:p>
            <a:pPr algn="l">
              <a:defRPr sz="2600">
                <a:latin typeface="Hoefler Text"/>
                <a:ea typeface="Hoefler Text"/>
                <a:cs typeface="Hoefler Text"/>
                <a:sym typeface="Hoefler Text"/>
              </a:defRPr>
            </a:pPr>
            <a:r>
              <a:t>Kingdoms of this world controlled from here</a:t>
            </a:r>
          </a:p>
          <a:p>
            <a:pPr algn="l">
              <a:defRPr sz="2600">
                <a:latin typeface="Hoefler Text"/>
                <a:ea typeface="Hoefler Text"/>
                <a:cs typeface="Hoefler Text"/>
                <a:sym typeface="Hoefler Text"/>
              </a:defRPr>
            </a:pPr>
            <a:r>
              <a:t>Where the will of God is always resisted</a:t>
            </a:r>
          </a:p>
          <a:p>
            <a:pPr algn="l">
              <a:defRPr sz="2600"/>
            </a:pPr>
          </a:p>
          <a:p>
            <a:pPr>
              <a:defRPr b="1" sz="3500"/>
            </a:pPr>
            <a:r>
              <a:t>First heaven</a:t>
            </a:r>
          </a:p>
          <a:p>
            <a:pPr algn="l">
              <a:defRPr sz="2600">
                <a:latin typeface="Hoefler Text"/>
                <a:ea typeface="Hoefler Text"/>
                <a:cs typeface="Hoefler Text"/>
                <a:sym typeface="Hoefler Text"/>
              </a:defRPr>
            </a:pPr>
            <a:r>
              <a:t>Habitation of Man</a:t>
            </a:r>
          </a:p>
          <a:p>
            <a:pPr algn="l">
              <a:defRPr sz="2600">
                <a:latin typeface="Hoefler Text"/>
                <a:ea typeface="Hoefler Text"/>
                <a:cs typeface="Hoefler Text"/>
                <a:sym typeface="Hoefler Text"/>
              </a:defRPr>
            </a:pPr>
            <a:r>
              <a:t>Kingdoms of this world</a:t>
            </a:r>
          </a:p>
          <a:p>
            <a:pPr algn="l">
              <a:defRPr sz="2600">
                <a:latin typeface="Hoefler Text"/>
                <a:ea typeface="Hoefler Text"/>
                <a:cs typeface="Hoefler Text"/>
                <a:sym typeface="Hoefler Text"/>
              </a:defRPr>
            </a:pPr>
            <a:r>
              <a:t>Angels serving god</a:t>
            </a:r>
          </a:p>
          <a:p>
            <a:pPr algn="l">
              <a:defRPr sz="2600">
                <a:latin typeface="Hoefler Text"/>
                <a:ea typeface="Hoefler Text"/>
                <a:cs typeface="Hoefler Text"/>
                <a:sym typeface="Hoefler Text"/>
              </a:defRPr>
            </a:pPr>
            <a:r>
              <a:t>angels serving satan</a:t>
            </a:r>
          </a:p>
          <a:p>
            <a:pPr algn="l">
              <a:defRPr sz="2600">
                <a:latin typeface="Hoefler Text"/>
                <a:ea typeface="Hoefler Text"/>
                <a:cs typeface="Hoefler Text"/>
                <a:sym typeface="Hoefler Text"/>
              </a:defRPr>
            </a:pPr>
            <a:r>
              <a:t>the kingdom of God is within us</a:t>
            </a:r>
          </a:p>
          <a:p>
            <a:pPr algn="l">
              <a:defRPr b="1" sz="2600">
                <a:latin typeface="Hoefler Text"/>
                <a:ea typeface="Hoefler Text"/>
                <a:cs typeface="Hoefler Text"/>
                <a:sym typeface="Hoefler Text"/>
              </a:defRPr>
            </a:pPr>
            <a:r>
              <a:t>“whatever you bind on earth is bound in heaven”</a:t>
            </a:r>
          </a:p>
          <a:p>
            <a:pPr algn="l">
              <a:defRPr sz="2600"/>
            </a:pPr>
          </a:p>
          <a:p>
            <a:pPr algn="l">
              <a:defRPr sz="2600"/>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Spirit_Soul_Body.jpg" descr="Spirit_Soul_Body.jpg"/>
          <p:cNvPicPr>
            <a:picLocks noChangeAspect="1"/>
          </p:cNvPicPr>
          <p:nvPr/>
        </p:nvPicPr>
        <p:blipFill>
          <a:blip r:embed="rId2">
            <a:extLst/>
          </a:blip>
          <a:stretch>
            <a:fillRect/>
          </a:stretch>
        </p:blipFill>
        <p:spPr>
          <a:xfrm>
            <a:off x="1625600" y="-1"/>
            <a:ext cx="9753601" cy="97536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cos 1.jpg" descr="cos 1.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cos 2.jpg" descr="cos 2.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8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cos 3.jpg" descr="cos 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8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cos 4.jpg" descr="cos 4.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800">
        <p:dissolve/>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