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1" r:id="rId2"/>
    <p:sldId id="262" r:id="rId3"/>
    <p:sldId id="263" r:id="rId4"/>
    <p:sldId id="268" r:id="rId5"/>
    <p:sldId id="270" r:id="rId6"/>
    <p:sldId id="272" r:id="rId7"/>
    <p:sldId id="273" r:id="rId8"/>
    <p:sldId id="274" r:id="rId9"/>
    <p:sldId id="271" r:id="rId10"/>
    <p:sldId id="275" r:id="rId11"/>
    <p:sldId id="277" r:id="rId12"/>
    <p:sldId id="276" r:id="rId13"/>
    <p:sldId id="258" r:id="rId14"/>
    <p:sldId id="264" r:id="rId15"/>
    <p:sldId id="279" r:id="rId16"/>
    <p:sldId id="259" r:id="rId17"/>
    <p:sldId id="278"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010"/>
    <a:srgbClr val="B9A589"/>
    <a:srgbClr val="DFCF90"/>
    <a:srgbClr val="F0E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9512C-A962-4E2A-BCFE-AAB5505E2F10}" v="248" dt="2019-04-14T07:01:18.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Dahl" userId="ed853b53abf0a86f" providerId="LiveId" clId="{97450E45-BA41-9641-8C7F-E4C087D37F78}"/>
    <pc:docChg chg="modSld">
      <pc:chgData name="Jeremy Dahl" userId="ed853b53abf0a86f" providerId="LiveId" clId="{97450E45-BA41-9641-8C7F-E4C087D37F78}" dt="2019-04-14T13:19:06.046" v="0" actId="729"/>
      <pc:docMkLst>
        <pc:docMk/>
      </pc:docMkLst>
      <pc:sldChg chg="mod modShow">
        <pc:chgData name="Jeremy Dahl" userId="ed853b53abf0a86f" providerId="LiveId" clId="{97450E45-BA41-9641-8C7F-E4C087D37F78}" dt="2019-04-14T13:19:06.046" v="0" actId="729"/>
        <pc:sldMkLst>
          <pc:docMk/>
          <pc:sldMk cId="1088905557" sldId="264"/>
        </pc:sldMkLst>
      </pc:sldChg>
    </pc:docChg>
  </pc:docChgLst>
  <pc:docChgLst>
    <pc:chgData name="Jeremy Dahl" userId="ed853b53abf0a86f" providerId="LiveId" clId="{FCD9512C-A962-4E2A-BCFE-AAB5505E2F10}"/>
    <pc:docChg chg="undo custSel mod addSld delSld modSld sldOrd">
      <pc:chgData name="Jeremy Dahl" userId="ed853b53abf0a86f" providerId="LiveId" clId="{FCD9512C-A962-4E2A-BCFE-AAB5505E2F10}" dt="2019-04-14T07:01:18.581" v="2383"/>
      <pc:docMkLst>
        <pc:docMk/>
      </pc:docMkLst>
      <pc:sldChg chg="addSp delSp modSp del mod ord setBg delDesignElem">
        <pc:chgData name="Jeremy Dahl" userId="ed853b53abf0a86f" providerId="LiveId" clId="{FCD9512C-A962-4E2A-BCFE-AAB5505E2F10}" dt="2019-04-14T06:13:29.003" v="2152" actId="2696"/>
        <pc:sldMkLst>
          <pc:docMk/>
          <pc:sldMk cId="3010313023" sldId="256"/>
        </pc:sldMkLst>
        <pc:spChg chg="mod">
          <ac:chgData name="Jeremy Dahl" userId="ed853b53abf0a86f" providerId="LiveId" clId="{FCD9512C-A962-4E2A-BCFE-AAB5505E2F10}" dt="2019-04-13T13:40:59.375" v="1" actId="26606"/>
          <ac:spMkLst>
            <pc:docMk/>
            <pc:sldMk cId="3010313023" sldId="256"/>
            <ac:spMk id="2" creationId="{7F9110B4-EEAD-4596-AC7F-9004511EAB2F}"/>
          </ac:spMkLst>
        </pc:spChg>
        <pc:spChg chg="mod">
          <ac:chgData name="Jeremy Dahl" userId="ed853b53abf0a86f" providerId="LiveId" clId="{FCD9512C-A962-4E2A-BCFE-AAB5505E2F10}" dt="2019-04-13T13:40:59.375" v="1" actId="26606"/>
          <ac:spMkLst>
            <pc:docMk/>
            <pc:sldMk cId="3010313023" sldId="256"/>
            <ac:spMk id="3" creationId="{829957F1-5320-4A95-9FCA-405F2D2D1F17}"/>
          </ac:spMkLst>
        </pc:spChg>
        <pc:spChg chg="add del">
          <ac:chgData name="Jeremy Dahl" userId="ed853b53abf0a86f" providerId="LiveId" clId="{FCD9512C-A962-4E2A-BCFE-AAB5505E2F10}" dt="2019-04-14T04:39:59.791" v="976"/>
          <ac:spMkLst>
            <pc:docMk/>
            <pc:sldMk cId="3010313023" sldId="256"/>
            <ac:spMk id="10" creationId="{B9951BD9-0868-4CDB-ACD6-9C4209B5E412}"/>
          </ac:spMkLst>
        </pc:spChg>
        <pc:picChg chg="add mod ord">
          <ac:chgData name="Jeremy Dahl" userId="ed853b53abf0a86f" providerId="LiveId" clId="{FCD9512C-A962-4E2A-BCFE-AAB5505E2F10}" dt="2019-04-13T13:40:59.375" v="1" actId="26606"/>
          <ac:picMkLst>
            <pc:docMk/>
            <pc:sldMk cId="3010313023" sldId="256"/>
            <ac:picMk id="5" creationId="{43A8AB93-B8DC-4141-AD4A-6E0CB8BA7ACA}"/>
          </ac:picMkLst>
        </pc:picChg>
      </pc:sldChg>
      <pc:sldChg chg="addSp delSp modSp add mod setBg setClrOvrMap delDesignElem">
        <pc:chgData name="Jeremy Dahl" userId="ed853b53abf0a86f" providerId="LiveId" clId="{FCD9512C-A962-4E2A-BCFE-AAB5505E2F10}" dt="2019-04-14T06:21:04.253" v="2215" actId="1076"/>
        <pc:sldMkLst>
          <pc:docMk/>
          <pc:sldMk cId="3577641968" sldId="257"/>
        </pc:sldMkLst>
        <pc:spChg chg="mod ord">
          <ac:chgData name="Jeremy Dahl" userId="ed853b53abf0a86f" providerId="LiveId" clId="{FCD9512C-A962-4E2A-BCFE-AAB5505E2F10}" dt="2019-04-14T06:21:04.253" v="2215" actId="1076"/>
          <ac:spMkLst>
            <pc:docMk/>
            <pc:sldMk cId="3577641968" sldId="257"/>
            <ac:spMk id="2" creationId="{C4FC27BE-D434-4297-9A92-D736040AD32C}"/>
          </ac:spMkLst>
        </pc:spChg>
        <pc:spChg chg="del">
          <ac:chgData name="Jeremy Dahl" userId="ed853b53abf0a86f" providerId="LiveId" clId="{FCD9512C-A962-4E2A-BCFE-AAB5505E2F10}" dt="2019-04-13T13:41:18.984" v="3" actId="931"/>
          <ac:spMkLst>
            <pc:docMk/>
            <pc:sldMk cId="3577641968" sldId="257"/>
            <ac:spMk id="3" creationId="{8859099E-F893-4C44-A81E-0500BB957CC1}"/>
          </ac:spMkLst>
        </pc:spChg>
        <pc:spChg chg="add mod">
          <ac:chgData name="Jeremy Dahl" userId="ed853b53abf0a86f" providerId="LiveId" clId="{FCD9512C-A962-4E2A-BCFE-AAB5505E2F10}" dt="2019-04-14T06:20:54.747" v="2212" actId="1076"/>
          <ac:spMkLst>
            <pc:docMk/>
            <pc:sldMk cId="3577641968" sldId="257"/>
            <ac:spMk id="3" creationId="{EA1A5B2E-643E-4B30-AF02-2F20BAE480B0}"/>
          </ac:spMkLst>
        </pc:spChg>
        <pc:spChg chg="add del">
          <ac:chgData name="Jeremy Dahl" userId="ed853b53abf0a86f" providerId="LiveId" clId="{FCD9512C-A962-4E2A-BCFE-AAB5505E2F10}" dt="2019-04-13T13:41:36.724" v="6" actId="26606"/>
          <ac:spMkLst>
            <pc:docMk/>
            <pc:sldMk cId="3577641968" sldId="257"/>
            <ac:spMk id="12" creationId="{823AC064-BC96-4F32-8AE1-B2FD38754823}"/>
          </ac:spMkLst>
        </pc:spChg>
        <pc:spChg chg="add del">
          <ac:chgData name="Jeremy Dahl" userId="ed853b53abf0a86f" providerId="LiveId" clId="{FCD9512C-A962-4E2A-BCFE-AAB5505E2F10}" dt="2019-04-13T13:41:39.485" v="8" actId="26606"/>
          <ac:spMkLst>
            <pc:docMk/>
            <pc:sldMk cId="3577641968" sldId="257"/>
            <ac:spMk id="15" creationId="{37FEB674-D811-4FFE-A878-29D0C0ED18D4}"/>
          </ac:spMkLst>
        </pc:spChg>
        <pc:spChg chg="add del">
          <ac:chgData name="Jeremy Dahl" userId="ed853b53abf0a86f" providerId="LiveId" clId="{FCD9512C-A962-4E2A-BCFE-AAB5505E2F10}" dt="2019-04-13T13:41:46.931" v="12" actId="26606"/>
          <ac:spMkLst>
            <pc:docMk/>
            <pc:sldMk cId="3577641968" sldId="257"/>
            <ac:spMk id="17" creationId="{3BD53A9B-9757-4152-AC12-68721FC8A16F}"/>
          </ac:spMkLst>
        </pc:spChg>
        <pc:spChg chg="add del">
          <ac:chgData name="Jeremy Dahl" userId="ed853b53abf0a86f" providerId="LiveId" clId="{FCD9512C-A962-4E2A-BCFE-AAB5505E2F10}" dt="2019-04-13T13:41:39.485" v="8" actId="26606"/>
          <ac:spMkLst>
            <pc:docMk/>
            <pc:sldMk cId="3577641968" sldId="257"/>
            <ac:spMk id="18" creationId="{3A4A3B65-B1B7-4E2C-8A1A-619CD29EA001}"/>
          </ac:spMkLst>
        </pc:spChg>
        <pc:spChg chg="add del">
          <ac:chgData name="Jeremy Dahl" userId="ed853b53abf0a86f" providerId="LiveId" clId="{FCD9512C-A962-4E2A-BCFE-AAB5505E2F10}" dt="2019-04-13T13:41:44.090" v="10" actId="26606"/>
          <ac:spMkLst>
            <pc:docMk/>
            <pc:sldMk cId="3577641968" sldId="257"/>
            <ac:spMk id="20" creationId="{765F4110-C0FC-4D61-ACD2-A7C950EAE908}"/>
          </ac:spMkLst>
        </pc:spChg>
        <pc:spChg chg="add del">
          <ac:chgData name="Jeremy Dahl" userId="ed853b53abf0a86f" providerId="LiveId" clId="{FCD9512C-A962-4E2A-BCFE-AAB5505E2F10}" dt="2019-04-13T13:41:46.931" v="12" actId="26606"/>
          <ac:spMkLst>
            <pc:docMk/>
            <pc:sldMk cId="3577641968" sldId="257"/>
            <ac:spMk id="24" creationId="{61B2A784-4501-42A8-86DF-DB27DE395089}"/>
          </ac:spMkLst>
        </pc:spChg>
        <pc:spChg chg="add del">
          <ac:chgData name="Jeremy Dahl" userId="ed853b53abf0a86f" providerId="LiveId" clId="{FCD9512C-A962-4E2A-BCFE-AAB5505E2F10}" dt="2019-04-13T13:41:46.931" v="12" actId="26606"/>
          <ac:spMkLst>
            <pc:docMk/>
            <pc:sldMk cId="3577641968" sldId="257"/>
            <ac:spMk id="26" creationId="{5BCB54E2-2848-402B-AB1C-3EF30C9CF558}"/>
          </ac:spMkLst>
        </pc:spChg>
        <pc:spChg chg="add del">
          <ac:chgData name="Jeremy Dahl" userId="ed853b53abf0a86f" providerId="LiveId" clId="{FCD9512C-A962-4E2A-BCFE-AAB5505E2F10}" dt="2019-04-13T13:41:52.448" v="14" actId="26606"/>
          <ac:spMkLst>
            <pc:docMk/>
            <pc:sldMk cId="3577641968" sldId="257"/>
            <ac:spMk id="30" creationId="{8C510ADA-97F2-4218-9CCF-A4E3D13F62F9}"/>
          </ac:spMkLst>
        </pc:spChg>
        <pc:spChg chg="add del">
          <ac:chgData name="Jeremy Dahl" userId="ed853b53abf0a86f" providerId="LiveId" clId="{FCD9512C-A962-4E2A-BCFE-AAB5505E2F10}" dt="2019-04-13T13:41:58.509" v="16" actId="26606"/>
          <ac:spMkLst>
            <pc:docMk/>
            <pc:sldMk cId="3577641968" sldId="257"/>
            <ac:spMk id="33" creationId="{B849539B-3694-4E8A-A991-D68126CF3390}"/>
          </ac:spMkLst>
        </pc:spChg>
        <pc:spChg chg="add del">
          <ac:chgData name="Jeremy Dahl" userId="ed853b53abf0a86f" providerId="LiveId" clId="{FCD9512C-A962-4E2A-BCFE-AAB5505E2F10}" dt="2019-04-13T13:41:58.509" v="16" actId="26606"/>
          <ac:spMkLst>
            <pc:docMk/>
            <pc:sldMk cId="3577641968" sldId="257"/>
            <ac:spMk id="34" creationId="{4819E3D1-05C7-40CD-A523-DC18F268F2B6}"/>
          </ac:spMkLst>
        </pc:spChg>
        <pc:spChg chg="add del">
          <ac:chgData name="Jeremy Dahl" userId="ed853b53abf0a86f" providerId="LiveId" clId="{FCD9512C-A962-4E2A-BCFE-AAB5505E2F10}" dt="2019-04-13T13:43:16.294" v="28" actId="26606"/>
          <ac:spMkLst>
            <pc:docMk/>
            <pc:sldMk cId="3577641968" sldId="257"/>
            <ac:spMk id="37" creationId="{823AC064-BC96-4F32-8AE1-B2FD38754823}"/>
          </ac:spMkLst>
        </pc:spChg>
        <pc:spChg chg="add del">
          <ac:chgData name="Jeremy Dahl" userId="ed853b53abf0a86f" providerId="LiveId" clId="{FCD9512C-A962-4E2A-BCFE-AAB5505E2F10}" dt="2019-04-13T13:43:16.270" v="27" actId="26606"/>
          <ac:spMkLst>
            <pc:docMk/>
            <pc:sldMk cId="3577641968" sldId="257"/>
            <ac:spMk id="45" creationId="{823AC064-BC96-4F32-8AE1-B2FD38754823}"/>
          </ac:spMkLst>
        </pc:spChg>
        <pc:spChg chg="add del">
          <ac:chgData name="Jeremy Dahl" userId="ed853b53abf0a86f" providerId="LiveId" clId="{FCD9512C-A962-4E2A-BCFE-AAB5505E2F10}" dt="2019-04-14T04:39:59.791" v="976"/>
          <ac:spMkLst>
            <pc:docMk/>
            <pc:sldMk cId="3577641968" sldId="257"/>
            <ac:spMk id="52" creationId="{823AC064-BC96-4F32-8AE1-B2FD38754823}"/>
          </ac:spMkLst>
        </pc:spChg>
        <pc:picChg chg="add del mod">
          <ac:chgData name="Jeremy Dahl" userId="ed853b53abf0a86f" providerId="LiveId" clId="{FCD9512C-A962-4E2A-BCFE-AAB5505E2F10}" dt="2019-04-13T13:41:58.548" v="17" actId="26606"/>
          <ac:picMkLst>
            <pc:docMk/>
            <pc:sldMk cId="3577641968" sldId="257"/>
            <ac:picMk id="5" creationId="{08D039A2-A2A7-4D49-9473-489A27AA0960}"/>
          </ac:picMkLst>
        </pc:picChg>
        <pc:picChg chg="add mod modCrop">
          <ac:chgData name="Jeremy Dahl" userId="ed853b53abf0a86f" providerId="LiveId" clId="{FCD9512C-A962-4E2A-BCFE-AAB5505E2F10}" dt="2019-04-14T06:20:47.792" v="2211" actId="1076"/>
          <ac:picMkLst>
            <pc:docMk/>
            <pc:sldMk cId="3577641968" sldId="257"/>
            <ac:picMk id="7" creationId="{C093C5A4-D8DE-44CE-A099-9EC077E82253}"/>
          </ac:picMkLst>
        </pc:picChg>
        <pc:picChg chg="add del">
          <ac:chgData name="Jeremy Dahl" userId="ed853b53abf0a86f" providerId="LiveId" clId="{FCD9512C-A962-4E2A-BCFE-AAB5505E2F10}" dt="2019-04-13T13:41:39.485" v="8" actId="26606"/>
          <ac:picMkLst>
            <pc:docMk/>
            <pc:sldMk cId="3577641968" sldId="257"/>
            <ac:picMk id="10" creationId="{08D039A2-A2A7-4D49-9473-489A27AA0960}"/>
          </ac:picMkLst>
        </pc:picChg>
        <pc:picChg chg="add del">
          <ac:chgData name="Jeremy Dahl" userId="ed853b53abf0a86f" providerId="LiveId" clId="{FCD9512C-A962-4E2A-BCFE-AAB5505E2F10}" dt="2019-04-13T13:41:44.090" v="10" actId="26606"/>
          <ac:picMkLst>
            <pc:docMk/>
            <pc:sldMk cId="3577641968" sldId="257"/>
            <ac:picMk id="22" creationId="{08D039A2-A2A7-4D49-9473-489A27AA0960}"/>
          </ac:picMkLst>
        </pc:picChg>
        <pc:picChg chg="add del">
          <ac:chgData name="Jeremy Dahl" userId="ed853b53abf0a86f" providerId="LiveId" clId="{FCD9512C-A962-4E2A-BCFE-AAB5505E2F10}" dt="2019-04-13T13:41:46.931" v="12" actId="26606"/>
          <ac:picMkLst>
            <pc:docMk/>
            <pc:sldMk cId="3577641968" sldId="257"/>
            <ac:picMk id="25" creationId="{08D039A2-A2A7-4D49-9473-489A27AA0960}"/>
          </ac:picMkLst>
        </pc:picChg>
        <pc:picChg chg="add del">
          <ac:chgData name="Jeremy Dahl" userId="ed853b53abf0a86f" providerId="LiveId" clId="{FCD9512C-A962-4E2A-BCFE-AAB5505E2F10}" dt="2019-04-13T13:41:52.448" v="14" actId="26606"/>
          <ac:picMkLst>
            <pc:docMk/>
            <pc:sldMk cId="3577641968" sldId="257"/>
            <ac:picMk id="28" creationId="{08D039A2-A2A7-4D49-9473-489A27AA0960}"/>
          </ac:picMkLst>
        </pc:picChg>
        <pc:picChg chg="add del">
          <ac:chgData name="Jeremy Dahl" userId="ed853b53abf0a86f" providerId="LiveId" clId="{FCD9512C-A962-4E2A-BCFE-AAB5505E2F10}" dt="2019-04-13T13:41:52.448" v="14" actId="26606"/>
          <ac:picMkLst>
            <pc:docMk/>
            <pc:sldMk cId="3577641968" sldId="257"/>
            <ac:picMk id="29" creationId="{22901FED-4FC9-4ED5-8123-C98BCD1616BA}"/>
          </ac:picMkLst>
        </pc:picChg>
        <pc:picChg chg="add del">
          <ac:chgData name="Jeremy Dahl" userId="ed853b53abf0a86f" providerId="LiveId" clId="{FCD9512C-A962-4E2A-BCFE-AAB5505E2F10}" dt="2019-04-13T13:41:58.509" v="16" actId="26606"/>
          <ac:picMkLst>
            <pc:docMk/>
            <pc:sldMk cId="3577641968" sldId="257"/>
            <ac:picMk id="32" creationId="{08D039A2-A2A7-4D49-9473-489A27AA0960}"/>
          </ac:picMkLst>
        </pc:picChg>
        <pc:picChg chg="add mod modCrop">
          <ac:chgData name="Jeremy Dahl" userId="ed853b53abf0a86f" providerId="LiveId" clId="{FCD9512C-A962-4E2A-BCFE-AAB5505E2F10}" dt="2019-04-14T06:20:40.128" v="2210" actId="1076"/>
          <ac:picMkLst>
            <pc:docMk/>
            <pc:sldMk cId="3577641968" sldId="257"/>
            <ac:picMk id="39" creationId="{08D039A2-A2A7-4D49-9473-489A27AA0960}"/>
          </ac:picMkLst>
        </pc:picChg>
        <pc:cxnChg chg="add del">
          <ac:chgData name="Jeremy Dahl" userId="ed853b53abf0a86f" providerId="LiveId" clId="{FCD9512C-A962-4E2A-BCFE-AAB5505E2F10}" dt="2019-04-13T13:41:36.724" v="6" actId="26606"/>
          <ac:cxnSpMkLst>
            <pc:docMk/>
            <pc:sldMk cId="3577641968" sldId="257"/>
            <ac:cxnSpMk id="14" creationId="{7E7C77BC-7138-40B1-A15B-20F57A494629}"/>
          </ac:cxnSpMkLst>
        </pc:cxnChg>
        <pc:cxnChg chg="add del">
          <ac:chgData name="Jeremy Dahl" userId="ed853b53abf0a86f" providerId="LiveId" clId="{FCD9512C-A962-4E2A-BCFE-AAB5505E2F10}" dt="2019-04-13T13:41:36.724" v="6" actId="26606"/>
          <ac:cxnSpMkLst>
            <pc:docMk/>
            <pc:sldMk cId="3577641968" sldId="257"/>
            <ac:cxnSpMk id="16" creationId="{DB146403-F3D6-484B-B2ED-97F9565D0370}"/>
          </ac:cxnSpMkLst>
        </pc:cxnChg>
        <pc:cxnChg chg="add del">
          <ac:chgData name="Jeremy Dahl" userId="ed853b53abf0a86f" providerId="LiveId" clId="{FCD9512C-A962-4E2A-BCFE-AAB5505E2F10}" dt="2019-04-13T13:41:44.090" v="10" actId="26606"/>
          <ac:cxnSpMkLst>
            <pc:docMk/>
            <pc:sldMk cId="3577641968" sldId="257"/>
            <ac:cxnSpMk id="21" creationId="{CC94CBDB-A76C-499E-95AB-C0A049E3154E}"/>
          </ac:cxnSpMkLst>
        </pc:cxnChg>
        <pc:cxnChg chg="add del">
          <ac:chgData name="Jeremy Dahl" userId="ed853b53abf0a86f" providerId="LiveId" clId="{FCD9512C-A962-4E2A-BCFE-AAB5505E2F10}" dt="2019-04-13T13:41:58.509" v="16" actId="26606"/>
          <ac:cxnSpMkLst>
            <pc:docMk/>
            <pc:sldMk cId="3577641968" sldId="257"/>
            <ac:cxnSpMk id="35" creationId="{1AA718E0-F8D2-4975-85FE-D33E8A7B9176}"/>
          </ac:cxnSpMkLst>
        </pc:cxnChg>
        <pc:cxnChg chg="add del">
          <ac:chgData name="Jeremy Dahl" userId="ed853b53abf0a86f" providerId="LiveId" clId="{FCD9512C-A962-4E2A-BCFE-AAB5505E2F10}" dt="2019-04-13T13:43:16.294" v="28" actId="26606"/>
          <ac:cxnSpMkLst>
            <pc:docMk/>
            <pc:sldMk cId="3577641968" sldId="257"/>
            <ac:cxnSpMk id="38" creationId="{7E7C77BC-7138-40B1-A15B-20F57A494629}"/>
          </ac:cxnSpMkLst>
        </pc:cxnChg>
        <pc:cxnChg chg="add del">
          <ac:chgData name="Jeremy Dahl" userId="ed853b53abf0a86f" providerId="LiveId" clId="{FCD9512C-A962-4E2A-BCFE-AAB5505E2F10}" dt="2019-04-13T13:43:16.294" v="28" actId="26606"/>
          <ac:cxnSpMkLst>
            <pc:docMk/>
            <pc:sldMk cId="3577641968" sldId="257"/>
            <ac:cxnSpMk id="40" creationId="{DB146403-F3D6-484B-B2ED-97F9565D0370}"/>
          </ac:cxnSpMkLst>
        </pc:cxnChg>
        <pc:cxnChg chg="add del">
          <ac:chgData name="Jeremy Dahl" userId="ed853b53abf0a86f" providerId="LiveId" clId="{FCD9512C-A962-4E2A-BCFE-AAB5505E2F10}" dt="2019-04-13T13:43:16.270" v="27" actId="26606"/>
          <ac:cxnSpMkLst>
            <pc:docMk/>
            <pc:sldMk cId="3577641968" sldId="257"/>
            <ac:cxnSpMk id="47" creationId="{7E7C77BC-7138-40B1-A15B-20F57A494629}"/>
          </ac:cxnSpMkLst>
        </pc:cxnChg>
        <pc:cxnChg chg="add del">
          <ac:chgData name="Jeremy Dahl" userId="ed853b53abf0a86f" providerId="LiveId" clId="{FCD9512C-A962-4E2A-BCFE-AAB5505E2F10}" dt="2019-04-13T13:43:16.270" v="27" actId="26606"/>
          <ac:cxnSpMkLst>
            <pc:docMk/>
            <pc:sldMk cId="3577641968" sldId="257"/>
            <ac:cxnSpMk id="49" creationId="{DB146403-F3D6-484B-B2ED-97F9565D0370}"/>
          </ac:cxnSpMkLst>
        </pc:cxnChg>
        <pc:cxnChg chg="add del">
          <ac:chgData name="Jeremy Dahl" userId="ed853b53abf0a86f" providerId="LiveId" clId="{FCD9512C-A962-4E2A-BCFE-AAB5505E2F10}" dt="2019-04-14T04:39:59.791" v="976"/>
          <ac:cxnSpMkLst>
            <pc:docMk/>
            <pc:sldMk cId="3577641968" sldId="257"/>
            <ac:cxnSpMk id="51" creationId="{DB146403-F3D6-484B-B2ED-97F9565D0370}"/>
          </ac:cxnSpMkLst>
        </pc:cxnChg>
        <pc:cxnChg chg="add del">
          <ac:chgData name="Jeremy Dahl" userId="ed853b53abf0a86f" providerId="LiveId" clId="{FCD9512C-A962-4E2A-BCFE-AAB5505E2F10}" dt="2019-04-14T04:39:59.791" v="976"/>
          <ac:cxnSpMkLst>
            <pc:docMk/>
            <pc:sldMk cId="3577641968" sldId="257"/>
            <ac:cxnSpMk id="53" creationId="{7E7C77BC-7138-40B1-A15B-20F57A494629}"/>
          </ac:cxnSpMkLst>
        </pc:cxnChg>
      </pc:sldChg>
      <pc:sldChg chg="addSp delSp modSp add mod ord setBg modAnim delDesignElem">
        <pc:chgData name="Jeremy Dahl" userId="ed853b53abf0a86f" providerId="LiveId" clId="{FCD9512C-A962-4E2A-BCFE-AAB5505E2F10}" dt="2019-04-14T05:43:43.701" v="2149" actId="1076"/>
        <pc:sldMkLst>
          <pc:docMk/>
          <pc:sldMk cId="688892180" sldId="258"/>
        </pc:sldMkLst>
        <pc:spChg chg="mod">
          <ac:chgData name="Jeremy Dahl" userId="ed853b53abf0a86f" providerId="LiveId" clId="{FCD9512C-A962-4E2A-BCFE-AAB5505E2F10}" dt="2019-04-14T05:42:22.759" v="2138" actId="14100"/>
          <ac:spMkLst>
            <pc:docMk/>
            <pc:sldMk cId="688892180" sldId="258"/>
            <ac:spMk id="2" creationId="{695C51AA-BC00-4485-B679-E5196F768F06}"/>
          </ac:spMkLst>
        </pc:spChg>
        <pc:spChg chg="add del mod">
          <ac:chgData name="Jeremy Dahl" userId="ed853b53abf0a86f" providerId="LiveId" clId="{FCD9512C-A962-4E2A-BCFE-AAB5505E2F10}" dt="2019-04-14T04:59:56.662" v="1139" actId="26606"/>
          <ac:spMkLst>
            <pc:docMk/>
            <pc:sldMk cId="688892180" sldId="258"/>
            <ac:spMk id="3" creationId="{C3041863-A6A4-4334-A6CF-498BE57D1B46}"/>
          </ac:spMkLst>
        </pc:spChg>
        <pc:spChg chg="del mod">
          <ac:chgData name="Jeremy Dahl" userId="ed853b53abf0a86f" providerId="LiveId" clId="{FCD9512C-A962-4E2A-BCFE-AAB5505E2F10}" dt="2019-04-14T05:05:53.831" v="1168" actId="478"/>
          <ac:spMkLst>
            <pc:docMk/>
            <pc:sldMk cId="688892180" sldId="258"/>
            <ac:spMk id="4" creationId="{B8C2C037-FF3A-4DBD-B822-C860B8C4B26B}"/>
          </ac:spMkLst>
        </pc:spChg>
        <pc:spChg chg="add del mod">
          <ac:chgData name="Jeremy Dahl" userId="ed853b53abf0a86f" providerId="LiveId" clId="{FCD9512C-A962-4E2A-BCFE-AAB5505E2F10}" dt="2019-04-14T05:09:51.022" v="1234" actId="478"/>
          <ac:spMkLst>
            <pc:docMk/>
            <pc:sldMk cId="688892180" sldId="258"/>
            <ac:spMk id="6" creationId="{8DBC3787-0A20-477C-A176-7031E2B30A43}"/>
          </ac:spMkLst>
        </pc:spChg>
        <pc:spChg chg="add del">
          <ac:chgData name="Jeremy Dahl" userId="ed853b53abf0a86f" providerId="LiveId" clId="{FCD9512C-A962-4E2A-BCFE-AAB5505E2F10}" dt="2019-04-14T04:59:55.435" v="1136" actId="26606"/>
          <ac:spMkLst>
            <pc:docMk/>
            <pc:sldMk cId="688892180" sldId="258"/>
            <ac:spMk id="8" creationId="{8D70B121-56F4-4848-B38B-182089D909FA}"/>
          </ac:spMkLst>
        </pc:spChg>
        <pc:spChg chg="add del">
          <ac:chgData name="Jeremy Dahl" userId="ed853b53abf0a86f" providerId="LiveId" clId="{FCD9512C-A962-4E2A-BCFE-AAB5505E2F10}" dt="2019-04-14T04:59:52.207" v="1134" actId="26606"/>
          <ac:spMkLst>
            <pc:docMk/>
            <pc:sldMk cId="688892180" sldId="258"/>
            <ac:spMk id="10" creationId="{46C2E80F-49A6-4372-B103-219D417A55ED}"/>
          </ac:spMkLst>
        </pc:spChg>
        <pc:spChg chg="add del">
          <ac:chgData name="Jeremy Dahl" userId="ed853b53abf0a86f" providerId="LiveId" clId="{FCD9512C-A962-4E2A-BCFE-AAB5505E2F10}" dt="2019-04-14T04:59:55.435" v="1136" actId="26606"/>
          <ac:spMkLst>
            <pc:docMk/>
            <pc:sldMk cId="688892180" sldId="258"/>
            <ac:spMk id="13" creationId="{C3041863-A6A4-4334-A6CF-498BE57D1B46}"/>
          </ac:spMkLst>
        </pc:spChg>
        <pc:spChg chg="add del">
          <ac:chgData name="Jeremy Dahl" userId="ed853b53abf0a86f" providerId="LiveId" clId="{FCD9512C-A962-4E2A-BCFE-AAB5505E2F10}" dt="2019-04-14T04:59:56.649" v="1138" actId="26606"/>
          <ac:spMkLst>
            <pc:docMk/>
            <pc:sldMk cId="688892180" sldId="258"/>
            <ac:spMk id="14" creationId="{B775CD93-9DF2-48CB-9F57-1BCA9A46C7FA}"/>
          </ac:spMkLst>
        </pc:spChg>
        <pc:spChg chg="add del">
          <ac:chgData name="Jeremy Dahl" userId="ed853b53abf0a86f" providerId="LiveId" clId="{FCD9512C-A962-4E2A-BCFE-AAB5505E2F10}" dt="2019-04-14T04:59:56.649" v="1138" actId="26606"/>
          <ac:spMkLst>
            <pc:docMk/>
            <pc:sldMk cId="688892180" sldId="258"/>
            <ac:spMk id="15" creationId="{6166C6D1-23AC-49C4-BA07-238E4E9F8CEB}"/>
          </ac:spMkLst>
        </pc:spChg>
        <pc:spChg chg="add del">
          <ac:chgData name="Jeremy Dahl" userId="ed853b53abf0a86f" providerId="LiveId" clId="{FCD9512C-A962-4E2A-BCFE-AAB5505E2F10}" dt="2019-04-14T04:59:56.649" v="1138" actId="26606"/>
          <ac:spMkLst>
            <pc:docMk/>
            <pc:sldMk cId="688892180" sldId="258"/>
            <ac:spMk id="16" creationId="{1C091803-41C2-48E0-9228-5148460C7479}"/>
          </ac:spMkLst>
        </pc:spChg>
        <pc:spChg chg="add del">
          <ac:chgData name="Jeremy Dahl" userId="ed853b53abf0a86f" providerId="LiveId" clId="{FCD9512C-A962-4E2A-BCFE-AAB5505E2F10}" dt="2019-04-14T04:59:56.649" v="1138" actId="26606"/>
          <ac:spMkLst>
            <pc:docMk/>
            <pc:sldMk cId="688892180" sldId="258"/>
            <ac:spMk id="17" creationId="{E186B68C-84BC-4A6E-99D1-EE87483C1349}"/>
          </ac:spMkLst>
        </pc:spChg>
        <pc:spChg chg="add del">
          <ac:chgData name="Jeremy Dahl" userId="ed853b53abf0a86f" providerId="LiveId" clId="{FCD9512C-A962-4E2A-BCFE-AAB5505E2F10}" dt="2019-04-14T04:59:56.649" v="1138" actId="26606"/>
          <ac:spMkLst>
            <pc:docMk/>
            <pc:sldMk cId="688892180" sldId="258"/>
            <ac:spMk id="18" creationId="{C3041863-A6A4-4334-A6CF-498BE57D1B46}"/>
          </ac:spMkLst>
        </pc:spChg>
        <pc:spChg chg="add del">
          <ac:chgData name="Jeremy Dahl" userId="ed853b53abf0a86f" providerId="LiveId" clId="{FCD9512C-A962-4E2A-BCFE-AAB5505E2F10}" dt="2019-04-14T05:02:34.513" v="1141" actId="26606"/>
          <ac:spMkLst>
            <pc:docMk/>
            <pc:sldMk cId="688892180" sldId="258"/>
            <ac:spMk id="20" creationId="{8D70B121-56F4-4848-B38B-182089D909FA}"/>
          </ac:spMkLst>
        </pc:spChg>
        <pc:spChg chg="add mod ord">
          <ac:chgData name="Jeremy Dahl" userId="ed853b53abf0a86f" providerId="LiveId" clId="{FCD9512C-A962-4E2A-BCFE-AAB5505E2F10}" dt="2019-04-14T05:43:43.701" v="2149" actId="1076"/>
          <ac:spMkLst>
            <pc:docMk/>
            <pc:sldMk cId="688892180" sldId="258"/>
            <ac:spMk id="22" creationId="{C3041863-A6A4-4334-A6CF-498BE57D1B46}"/>
          </ac:spMkLst>
        </pc:spChg>
        <pc:spChg chg="add del">
          <ac:chgData name="Jeremy Dahl" userId="ed853b53abf0a86f" providerId="LiveId" clId="{FCD9512C-A962-4E2A-BCFE-AAB5505E2F10}" dt="2019-04-14T05:02:49.530" v="1144" actId="26606"/>
          <ac:spMkLst>
            <pc:docMk/>
            <pc:sldMk cId="688892180" sldId="258"/>
            <ac:spMk id="29" creationId="{59A309A7-1751-4ABE-A3C1-EEC40366AD89}"/>
          </ac:spMkLst>
        </pc:spChg>
        <pc:spChg chg="add del">
          <ac:chgData name="Jeremy Dahl" userId="ed853b53abf0a86f" providerId="LiveId" clId="{FCD9512C-A962-4E2A-BCFE-AAB5505E2F10}" dt="2019-04-14T05:02:49.530" v="1144" actId="26606"/>
          <ac:spMkLst>
            <pc:docMk/>
            <pc:sldMk cId="688892180" sldId="258"/>
            <ac:spMk id="31" creationId="{967D8EB6-EAE1-4F9C-B398-83321E287204}"/>
          </ac:spMkLst>
        </pc:spChg>
        <pc:spChg chg="add del">
          <ac:chgData name="Jeremy Dahl" userId="ed853b53abf0a86f" providerId="LiveId" clId="{FCD9512C-A962-4E2A-BCFE-AAB5505E2F10}" dt="2019-04-14T05:05:14.802" v="1165" actId="26606"/>
          <ac:spMkLst>
            <pc:docMk/>
            <pc:sldMk cId="688892180" sldId="258"/>
            <ac:spMk id="41" creationId="{14A2F755-5219-4C4E-9378-2C80BB08DF8E}"/>
          </ac:spMkLst>
        </pc:spChg>
        <pc:spChg chg="add del">
          <ac:chgData name="Jeremy Dahl" userId="ed853b53abf0a86f" providerId="LiveId" clId="{FCD9512C-A962-4E2A-BCFE-AAB5505E2F10}" dt="2019-04-14T05:05:14.802" v="1165" actId="26606"/>
          <ac:spMkLst>
            <pc:docMk/>
            <pc:sldMk cId="688892180" sldId="258"/>
            <ac:spMk id="43" creationId="{9A87AD7E-457F-4836-8DDE-FFE0F009388A}"/>
          </ac:spMkLst>
        </pc:spChg>
        <pc:spChg chg="add del">
          <ac:chgData name="Jeremy Dahl" userId="ed853b53abf0a86f" providerId="LiveId" clId="{FCD9512C-A962-4E2A-BCFE-AAB5505E2F10}" dt="2019-04-14T05:05:12.549" v="1162" actId="26606"/>
          <ac:spMkLst>
            <pc:docMk/>
            <pc:sldMk cId="688892180" sldId="258"/>
            <ac:spMk id="50" creationId="{D0F97023-F626-4FC5-8C2D-753B5C7F4606}"/>
          </ac:spMkLst>
        </pc:spChg>
        <pc:spChg chg="add del">
          <ac:chgData name="Jeremy Dahl" userId="ed853b53abf0a86f" providerId="LiveId" clId="{FCD9512C-A962-4E2A-BCFE-AAB5505E2F10}" dt="2019-04-14T05:05:12.549" v="1162" actId="26606"/>
          <ac:spMkLst>
            <pc:docMk/>
            <pc:sldMk cId="688892180" sldId="258"/>
            <ac:spMk id="51" creationId="{A9616D99-AEFB-4C95-84EF-5DEC698D92A7}"/>
          </ac:spMkLst>
        </pc:spChg>
        <pc:spChg chg="add del">
          <ac:chgData name="Jeremy Dahl" userId="ed853b53abf0a86f" providerId="LiveId" clId="{FCD9512C-A962-4E2A-BCFE-AAB5505E2F10}" dt="2019-04-14T05:05:14.793" v="1164" actId="26606"/>
          <ac:spMkLst>
            <pc:docMk/>
            <pc:sldMk cId="688892180" sldId="258"/>
            <ac:spMk id="53" creationId="{A6EF38B9-FE6A-4D7B-80AA-C5A4D408DAAC}"/>
          </ac:spMkLst>
        </pc:spChg>
        <pc:spChg chg="add del">
          <ac:chgData name="Jeremy Dahl" userId="ed853b53abf0a86f" providerId="LiveId" clId="{FCD9512C-A962-4E2A-BCFE-AAB5505E2F10}" dt="2019-04-14T05:10:01.811" v="1237" actId="26606"/>
          <ac:spMkLst>
            <pc:docMk/>
            <pc:sldMk cId="688892180" sldId="258"/>
            <ac:spMk id="60" creationId="{823AC064-BC96-4F32-8AE1-B2FD38754823}"/>
          </ac:spMkLst>
        </pc:spChg>
        <pc:spChg chg="add del">
          <ac:chgData name="Jeremy Dahl" userId="ed853b53abf0a86f" providerId="LiveId" clId="{FCD9512C-A962-4E2A-BCFE-AAB5505E2F10}" dt="2019-04-14T05:10:54.738" v="1242" actId="26606"/>
          <ac:spMkLst>
            <pc:docMk/>
            <pc:sldMk cId="688892180" sldId="258"/>
            <ac:spMk id="69" creationId="{C607803A-4E99-444E-94F7-8785CDDF5849}"/>
          </ac:spMkLst>
        </pc:spChg>
        <pc:spChg chg="add del">
          <ac:chgData name="Jeremy Dahl" userId="ed853b53abf0a86f" providerId="LiveId" clId="{FCD9512C-A962-4E2A-BCFE-AAB5505E2F10}" dt="2019-04-14T05:10:54.738" v="1242" actId="26606"/>
          <ac:spMkLst>
            <pc:docMk/>
            <pc:sldMk cId="688892180" sldId="258"/>
            <ac:spMk id="71" creationId="{2989BE6A-C309-418E-8ADD-1616A980570D}"/>
          </ac:spMkLst>
        </pc:spChg>
        <pc:spChg chg="add del">
          <ac:chgData name="Jeremy Dahl" userId="ed853b53abf0a86f" providerId="LiveId" clId="{FCD9512C-A962-4E2A-BCFE-AAB5505E2F10}" dt="2019-04-14T05:11:00.945" v="1244" actId="26606"/>
          <ac:spMkLst>
            <pc:docMk/>
            <pc:sldMk cId="688892180" sldId="258"/>
            <ac:spMk id="73" creationId="{13722DD7-BA73-4776-93A3-94491FEF7260}"/>
          </ac:spMkLst>
        </pc:spChg>
        <pc:spChg chg="add del">
          <ac:chgData name="Jeremy Dahl" userId="ed853b53abf0a86f" providerId="LiveId" clId="{FCD9512C-A962-4E2A-BCFE-AAB5505E2F10}" dt="2019-04-14T05:11:00.945" v="1244" actId="26606"/>
          <ac:spMkLst>
            <pc:docMk/>
            <pc:sldMk cId="688892180" sldId="258"/>
            <ac:spMk id="74" creationId="{35555856-9970-4BC3-9AA9-6A917F53AFBD}"/>
          </ac:spMkLst>
        </pc:spChg>
        <pc:graphicFrameChg chg="add del">
          <ac:chgData name="Jeremy Dahl" userId="ed853b53abf0a86f" providerId="LiveId" clId="{FCD9512C-A962-4E2A-BCFE-AAB5505E2F10}" dt="2019-04-14T04:59:52.207" v="1134" actId="26606"/>
          <ac:graphicFrameMkLst>
            <pc:docMk/>
            <pc:sldMk cId="688892180" sldId="258"/>
            <ac:graphicFrameMk id="5" creationId="{225B2B6F-7D35-4E9C-87AF-F2C7341828FF}"/>
          </ac:graphicFrameMkLst>
        </pc:graphicFrameChg>
        <pc:picChg chg="add del">
          <ac:chgData name="Jeremy Dahl" userId="ed853b53abf0a86f" providerId="LiveId" clId="{FCD9512C-A962-4E2A-BCFE-AAB5505E2F10}" dt="2019-04-14T04:59:56.649" v="1138" actId="26606"/>
          <ac:picMkLst>
            <pc:docMk/>
            <pc:sldMk cId="688892180" sldId="258"/>
            <ac:picMk id="7" creationId="{017E0278-1773-4420-8D26-330507728C83}"/>
          </ac:picMkLst>
        </pc:picChg>
        <pc:picChg chg="add mod ord">
          <ac:chgData name="Jeremy Dahl" userId="ed853b53abf0a86f" providerId="LiveId" clId="{FCD9512C-A962-4E2A-BCFE-AAB5505E2F10}" dt="2019-04-14T05:42:28.623" v="2139" actId="1076"/>
          <ac:picMkLst>
            <pc:docMk/>
            <pc:sldMk cId="688892180" sldId="258"/>
            <ac:picMk id="9" creationId="{524F2169-113B-467B-98C3-38E31432799E}"/>
          </ac:picMkLst>
        </pc:picChg>
        <pc:picChg chg="add del mod ord">
          <ac:chgData name="Jeremy Dahl" userId="ed853b53abf0a86f" providerId="LiveId" clId="{FCD9512C-A962-4E2A-BCFE-AAB5505E2F10}" dt="2019-04-14T05:05:35.879" v="1166" actId="27803"/>
          <ac:picMkLst>
            <pc:docMk/>
            <pc:sldMk cId="688892180" sldId="258"/>
            <ac:picMk id="26" creationId="{B8C2C037-FF3A-4DBD-B822-C860B8C4B26B}"/>
          </ac:picMkLst>
        </pc:picChg>
        <pc:picChg chg="add del">
          <ac:chgData name="Jeremy Dahl" userId="ed853b53abf0a86f" providerId="LiveId" clId="{FCD9512C-A962-4E2A-BCFE-AAB5505E2F10}" dt="2019-04-14T05:11:00.945" v="1244" actId="26606"/>
          <ac:picMkLst>
            <pc:docMk/>
            <pc:sldMk cId="688892180" sldId="258"/>
            <ac:picMk id="75" creationId="{7F487851-BFAF-46D8-A1ED-50CAD6E46F59}"/>
          </ac:picMkLst>
        </pc:picChg>
        <pc:cxnChg chg="add del">
          <ac:chgData name="Jeremy Dahl" userId="ed853b53abf0a86f" providerId="LiveId" clId="{FCD9512C-A962-4E2A-BCFE-AAB5505E2F10}" dt="2019-04-14T04:59:55.435" v="1136" actId="26606"/>
          <ac:cxnSpMkLst>
            <pc:docMk/>
            <pc:sldMk cId="688892180" sldId="258"/>
            <ac:cxnSpMk id="12" creationId="{2D72A2C9-F3CA-4216-8BAD-FA4C970C3C4E}"/>
          </ac:cxnSpMkLst>
        </pc:cxnChg>
        <pc:cxnChg chg="add del">
          <ac:chgData name="Jeremy Dahl" userId="ed853b53abf0a86f" providerId="LiveId" clId="{FCD9512C-A962-4E2A-BCFE-AAB5505E2F10}" dt="2019-04-14T05:02:34.513" v="1141" actId="26606"/>
          <ac:cxnSpMkLst>
            <pc:docMk/>
            <pc:sldMk cId="688892180" sldId="258"/>
            <ac:cxnSpMk id="21" creationId="{2D72A2C9-F3CA-4216-8BAD-FA4C970C3C4E}"/>
          </ac:cxnSpMkLst>
        </pc:cxnChg>
        <pc:cxnChg chg="add del">
          <ac:chgData name="Jeremy Dahl" userId="ed853b53abf0a86f" providerId="LiveId" clId="{FCD9512C-A962-4E2A-BCFE-AAB5505E2F10}" dt="2019-04-14T05:03:42.712" v="1157" actId="26606"/>
          <ac:cxnSpMkLst>
            <pc:docMk/>
            <pc:sldMk cId="688892180" sldId="258"/>
            <ac:cxnSpMk id="36" creationId="{39B7FDC9-F0CE-43A7-9F2A-83DD09DC3453}"/>
          </ac:cxnSpMkLst>
        </pc:cxnChg>
        <pc:cxnChg chg="add del">
          <ac:chgData name="Jeremy Dahl" userId="ed853b53abf0a86f" providerId="LiveId" clId="{FCD9512C-A962-4E2A-BCFE-AAB5505E2F10}" dt="2019-04-14T05:05:06.165" v="1160" actId="26606"/>
          <ac:cxnSpMkLst>
            <pc:docMk/>
            <pc:sldMk cId="688892180" sldId="258"/>
            <ac:cxnSpMk id="48" creationId="{39B7FDC9-F0CE-43A7-9F2A-83DD09DC3453}"/>
          </ac:cxnSpMkLst>
        </pc:cxnChg>
        <pc:cxnChg chg="add del">
          <ac:chgData name="Jeremy Dahl" userId="ed853b53abf0a86f" providerId="LiveId" clId="{FCD9512C-A962-4E2A-BCFE-AAB5505E2F10}" dt="2019-04-14T05:10:01.821" v="1238" actId="26606"/>
          <ac:cxnSpMkLst>
            <pc:docMk/>
            <pc:sldMk cId="688892180" sldId="258"/>
            <ac:cxnSpMk id="55" creationId="{39B7FDC9-F0CE-43A7-9F2A-83DD09DC3453}"/>
          </ac:cxnSpMkLst>
        </pc:cxnChg>
        <pc:cxnChg chg="add del">
          <ac:chgData name="Jeremy Dahl" userId="ed853b53abf0a86f" providerId="LiveId" clId="{FCD9512C-A962-4E2A-BCFE-AAB5505E2F10}" dt="2019-04-14T05:10:01.811" v="1237" actId="26606"/>
          <ac:cxnSpMkLst>
            <pc:docMk/>
            <pc:sldMk cId="688892180" sldId="258"/>
            <ac:cxnSpMk id="62" creationId="{7E7C77BC-7138-40B1-A15B-20F57A494629}"/>
          </ac:cxnSpMkLst>
        </pc:cxnChg>
        <pc:cxnChg chg="add del">
          <ac:chgData name="Jeremy Dahl" userId="ed853b53abf0a86f" providerId="LiveId" clId="{FCD9512C-A962-4E2A-BCFE-AAB5505E2F10}" dt="2019-04-14T05:11:00.951" v="1245" actId="26606"/>
          <ac:cxnSpMkLst>
            <pc:docMk/>
            <pc:sldMk cId="688892180" sldId="258"/>
            <ac:cxnSpMk id="64" creationId="{39B7FDC9-F0CE-43A7-9F2A-83DD09DC3453}"/>
          </ac:cxnSpMkLst>
        </pc:cxnChg>
        <pc:cxnChg chg="add del">
          <ac:chgData name="Jeremy Dahl" userId="ed853b53abf0a86f" providerId="LiveId" clId="{FCD9512C-A962-4E2A-BCFE-AAB5505E2F10}" dt="2019-04-14T05:15:18.629" v="1285"/>
          <ac:cxnSpMkLst>
            <pc:docMk/>
            <pc:sldMk cId="688892180" sldId="258"/>
            <ac:cxnSpMk id="77" creationId="{39B7FDC9-F0CE-43A7-9F2A-83DD09DC3453}"/>
          </ac:cxnSpMkLst>
        </pc:cxnChg>
      </pc:sldChg>
      <pc:sldChg chg="addSp delSp modSp add mod ord setBg modAnim">
        <pc:chgData name="Jeremy Dahl" userId="ed853b53abf0a86f" providerId="LiveId" clId="{FCD9512C-A962-4E2A-BCFE-AAB5505E2F10}" dt="2019-04-14T06:50:50.791" v="2331" actId="1076"/>
        <pc:sldMkLst>
          <pc:docMk/>
          <pc:sldMk cId="4292322655" sldId="259"/>
        </pc:sldMkLst>
        <pc:spChg chg="del">
          <ac:chgData name="Jeremy Dahl" userId="ed853b53abf0a86f" providerId="LiveId" clId="{FCD9512C-A962-4E2A-BCFE-AAB5505E2F10}" dt="2019-04-14T02:47:43.585" v="197" actId="26606"/>
          <ac:spMkLst>
            <pc:docMk/>
            <pc:sldMk cId="4292322655" sldId="259"/>
            <ac:spMk id="2" creationId="{862B8ADF-A37A-4704-A246-97B7228509E1}"/>
          </ac:spMkLst>
        </pc:spChg>
        <pc:spChg chg="del">
          <ac:chgData name="Jeremy Dahl" userId="ed853b53abf0a86f" providerId="LiveId" clId="{FCD9512C-A962-4E2A-BCFE-AAB5505E2F10}" dt="2019-04-14T02:47:32.209" v="196" actId="931"/>
          <ac:spMkLst>
            <pc:docMk/>
            <pc:sldMk cId="4292322655" sldId="259"/>
            <ac:spMk id="3" creationId="{19394C91-70B8-442B-97BE-69B47834F844}"/>
          </ac:spMkLst>
        </pc:spChg>
        <pc:spChg chg="add del mod">
          <ac:chgData name="Jeremy Dahl" userId="ed853b53abf0a86f" providerId="LiveId" clId="{FCD9512C-A962-4E2A-BCFE-AAB5505E2F10}" dt="2019-04-14T06:42:05.918" v="2228"/>
          <ac:spMkLst>
            <pc:docMk/>
            <pc:sldMk cId="4292322655" sldId="259"/>
            <ac:spMk id="3" creationId="{D63BD35A-71AC-4AB6-A7C0-C4B3B93D4429}"/>
          </ac:spMkLst>
        </pc:spChg>
        <pc:spChg chg="add mod ord">
          <ac:chgData name="Jeremy Dahl" userId="ed853b53abf0a86f" providerId="LiveId" clId="{FCD9512C-A962-4E2A-BCFE-AAB5505E2F10}" dt="2019-04-14T06:50:09.294" v="2329" actId="404"/>
          <ac:spMkLst>
            <pc:docMk/>
            <pc:sldMk cId="4292322655" sldId="259"/>
            <ac:spMk id="5" creationId="{58EF2366-99B3-4BD9-A9DF-281F1474D448}"/>
          </ac:spMkLst>
        </pc:spChg>
        <pc:spChg chg="add mod ord">
          <ac:chgData name="Jeremy Dahl" userId="ed853b53abf0a86f" providerId="LiveId" clId="{FCD9512C-A962-4E2A-BCFE-AAB5505E2F10}" dt="2019-04-14T06:48:56.801" v="2326" actId="403"/>
          <ac:spMkLst>
            <pc:docMk/>
            <pc:sldMk cId="4292322655" sldId="259"/>
            <ac:spMk id="9" creationId="{E74D1761-9F88-452B-9AD9-CEBE696FDE62}"/>
          </ac:spMkLst>
        </pc:spChg>
        <pc:spChg chg="add del">
          <ac:chgData name="Jeremy Dahl" userId="ed853b53abf0a86f" providerId="LiveId" clId="{FCD9512C-A962-4E2A-BCFE-AAB5505E2F10}" dt="2019-04-14T02:48:01.427" v="201" actId="26606"/>
          <ac:spMkLst>
            <pc:docMk/>
            <pc:sldMk cId="4292322655" sldId="259"/>
            <ac:spMk id="10" creationId="{B3EB0E8E-A7BF-4062-B7E7-724D711F5F5D}"/>
          </ac:spMkLst>
        </pc:spChg>
        <pc:spChg chg="add del">
          <ac:chgData name="Jeremy Dahl" userId="ed853b53abf0a86f" providerId="LiveId" clId="{FCD9512C-A962-4E2A-BCFE-AAB5505E2F10}" dt="2019-04-14T02:48:03.511" v="203" actId="26606"/>
          <ac:spMkLst>
            <pc:docMk/>
            <pc:sldMk cId="4292322655" sldId="259"/>
            <ac:spMk id="12" creationId="{9FC55A9C-944B-484E-BCFF-C6A8F43E4DDE}"/>
          </ac:spMkLst>
        </pc:spChg>
        <pc:spChg chg="add del">
          <ac:chgData name="Jeremy Dahl" userId="ed853b53abf0a86f" providerId="LiveId" clId="{FCD9512C-A962-4E2A-BCFE-AAB5505E2F10}" dt="2019-04-14T02:48:03.511" v="203" actId="26606"/>
          <ac:spMkLst>
            <pc:docMk/>
            <pc:sldMk cId="4292322655" sldId="259"/>
            <ac:spMk id="13" creationId="{233F6408-E1FB-40EE-933F-488D38CCC73F}"/>
          </ac:spMkLst>
        </pc:spChg>
        <pc:spChg chg="add del">
          <ac:chgData name="Jeremy Dahl" userId="ed853b53abf0a86f" providerId="LiveId" clId="{FCD9512C-A962-4E2A-BCFE-AAB5505E2F10}" dt="2019-04-14T02:48:03.511" v="203" actId="26606"/>
          <ac:spMkLst>
            <pc:docMk/>
            <pc:sldMk cId="4292322655" sldId="259"/>
            <ac:spMk id="15" creationId="{F055C0C5-567C-4C02-83F3-B427BC740697}"/>
          </ac:spMkLst>
        </pc:spChg>
        <pc:spChg chg="add del">
          <ac:chgData name="Jeremy Dahl" userId="ed853b53abf0a86f" providerId="LiveId" clId="{FCD9512C-A962-4E2A-BCFE-AAB5505E2F10}" dt="2019-04-14T02:48:03.511" v="203" actId="26606"/>
          <ac:spMkLst>
            <pc:docMk/>
            <pc:sldMk cId="4292322655" sldId="259"/>
            <ac:spMk id="17" creationId="{E48B6BD6-5DED-4B86-A4B3-D35037F68FC4}"/>
          </ac:spMkLst>
        </pc:spChg>
        <pc:spChg chg="add del">
          <ac:chgData name="Jeremy Dahl" userId="ed853b53abf0a86f" providerId="LiveId" clId="{FCD9512C-A962-4E2A-BCFE-AAB5505E2F10}" dt="2019-04-14T02:48:09.640" v="205" actId="26606"/>
          <ac:spMkLst>
            <pc:docMk/>
            <pc:sldMk cId="4292322655" sldId="259"/>
            <ac:spMk id="19" creationId="{867D4867-5BA7-4462-B2F6-A23F4A622AA7}"/>
          </ac:spMkLst>
        </pc:spChg>
        <pc:spChg chg="add del">
          <ac:chgData name="Jeremy Dahl" userId="ed853b53abf0a86f" providerId="LiveId" clId="{FCD9512C-A962-4E2A-BCFE-AAB5505E2F10}" dt="2019-04-14T02:48:09.640" v="205" actId="26606"/>
          <ac:spMkLst>
            <pc:docMk/>
            <pc:sldMk cId="4292322655" sldId="259"/>
            <ac:spMk id="20" creationId="{2D29C880-FE3D-465D-A643-5F9206173FC0}"/>
          </ac:spMkLst>
        </pc:spChg>
        <pc:spChg chg="add del">
          <ac:chgData name="Jeremy Dahl" userId="ed853b53abf0a86f" providerId="LiveId" clId="{FCD9512C-A962-4E2A-BCFE-AAB5505E2F10}" dt="2019-04-14T02:48:10.766" v="207" actId="26606"/>
          <ac:spMkLst>
            <pc:docMk/>
            <pc:sldMk cId="4292322655" sldId="259"/>
            <ac:spMk id="23" creationId="{8F8AAABF-193E-4661-945E-C429586E1A42}"/>
          </ac:spMkLst>
        </pc:spChg>
        <pc:spChg chg="add del">
          <ac:chgData name="Jeremy Dahl" userId="ed853b53abf0a86f" providerId="LiveId" clId="{FCD9512C-A962-4E2A-BCFE-AAB5505E2F10}" dt="2019-04-14T02:48:10.766" v="207" actId="26606"/>
          <ac:spMkLst>
            <pc:docMk/>
            <pc:sldMk cId="4292322655" sldId="259"/>
            <ac:spMk id="25" creationId="{E3B00D7C-7C3C-48D6-9FD6-9FC64B14CBA6}"/>
          </ac:spMkLst>
        </pc:spChg>
        <pc:spChg chg="add del">
          <ac:chgData name="Jeremy Dahl" userId="ed853b53abf0a86f" providerId="LiveId" clId="{FCD9512C-A962-4E2A-BCFE-AAB5505E2F10}" dt="2019-04-14T02:48:11.822" v="209" actId="26606"/>
          <ac:spMkLst>
            <pc:docMk/>
            <pc:sldMk cId="4292322655" sldId="259"/>
            <ac:spMk id="28" creationId="{AD9A3D5D-66B5-4255-A4D7-2237C907C985}"/>
          </ac:spMkLst>
        </pc:spChg>
        <pc:spChg chg="add del">
          <ac:chgData name="Jeremy Dahl" userId="ed853b53abf0a86f" providerId="LiveId" clId="{FCD9512C-A962-4E2A-BCFE-AAB5505E2F10}" dt="2019-04-14T02:48:16.809" v="211" actId="26606"/>
          <ac:spMkLst>
            <pc:docMk/>
            <pc:sldMk cId="4292322655" sldId="259"/>
            <ac:spMk id="30" creationId="{8F8AAABF-193E-4661-945E-C429586E1A42}"/>
          </ac:spMkLst>
        </pc:spChg>
        <pc:spChg chg="add del">
          <ac:chgData name="Jeremy Dahl" userId="ed853b53abf0a86f" providerId="LiveId" clId="{FCD9512C-A962-4E2A-BCFE-AAB5505E2F10}" dt="2019-04-14T02:48:16.809" v="211" actId="26606"/>
          <ac:spMkLst>
            <pc:docMk/>
            <pc:sldMk cId="4292322655" sldId="259"/>
            <ac:spMk id="32" creationId="{E3B00D7C-7C3C-48D6-9FD6-9FC64B14CBA6}"/>
          </ac:spMkLst>
        </pc:spChg>
        <pc:picChg chg="add del mod">
          <ac:chgData name="Jeremy Dahl" userId="ed853b53abf0a86f" providerId="LiveId" clId="{FCD9512C-A962-4E2A-BCFE-AAB5505E2F10}" dt="2019-04-14T06:42:11.094" v="2231" actId="26606"/>
          <ac:picMkLst>
            <pc:docMk/>
            <pc:sldMk cId="4292322655" sldId="259"/>
            <ac:picMk id="4" creationId="{12436A2D-3882-403A-93EE-44246F75BAA5}"/>
          </ac:picMkLst>
        </pc:picChg>
        <pc:picChg chg="add del mod">
          <ac:chgData name="Jeremy Dahl" userId="ed853b53abf0a86f" providerId="LiveId" clId="{FCD9512C-A962-4E2A-BCFE-AAB5505E2F10}" dt="2019-04-14T02:48:16.832" v="212" actId="26606"/>
          <ac:picMkLst>
            <pc:docMk/>
            <pc:sldMk cId="4292322655" sldId="259"/>
            <ac:picMk id="5" creationId="{9A2AE149-4195-40B6-AC48-EDBCD0AF0768}"/>
          </ac:picMkLst>
        </pc:picChg>
        <pc:picChg chg="add mod ord">
          <ac:chgData name="Jeremy Dahl" userId="ed853b53abf0a86f" providerId="LiveId" clId="{FCD9512C-A962-4E2A-BCFE-AAB5505E2F10}" dt="2019-04-14T06:47:22.884" v="2302" actId="26606"/>
          <ac:picMkLst>
            <pc:docMk/>
            <pc:sldMk cId="4292322655" sldId="259"/>
            <ac:picMk id="7" creationId="{12436A2D-3882-403A-93EE-44246F75BAA5}"/>
          </ac:picMkLst>
        </pc:picChg>
        <pc:picChg chg="add del">
          <ac:chgData name="Jeremy Dahl" userId="ed853b53abf0a86f" providerId="LiveId" clId="{FCD9512C-A962-4E2A-BCFE-AAB5505E2F10}" dt="2019-04-14T02:48:01.427" v="201" actId="26606"/>
          <ac:picMkLst>
            <pc:docMk/>
            <pc:sldMk cId="4292322655" sldId="259"/>
            <ac:picMk id="8" creationId="{9A2AE149-4195-40B6-AC48-EDBCD0AF0768}"/>
          </ac:picMkLst>
        </pc:picChg>
        <pc:picChg chg="add del">
          <ac:chgData name="Jeremy Dahl" userId="ed853b53abf0a86f" providerId="LiveId" clId="{FCD9512C-A962-4E2A-BCFE-AAB5505E2F10}" dt="2019-04-14T02:48:03.511" v="203" actId="26606"/>
          <ac:picMkLst>
            <pc:docMk/>
            <pc:sldMk cId="4292322655" sldId="259"/>
            <ac:picMk id="14" creationId="{9A2AE149-4195-40B6-AC48-EDBCD0AF0768}"/>
          </ac:picMkLst>
        </pc:picChg>
        <pc:picChg chg="add del">
          <ac:chgData name="Jeremy Dahl" userId="ed853b53abf0a86f" providerId="LiveId" clId="{FCD9512C-A962-4E2A-BCFE-AAB5505E2F10}" dt="2019-04-14T02:48:09.640" v="205" actId="26606"/>
          <ac:picMkLst>
            <pc:docMk/>
            <pc:sldMk cId="4292322655" sldId="259"/>
            <ac:picMk id="21" creationId="{9A2AE149-4195-40B6-AC48-EDBCD0AF0768}"/>
          </ac:picMkLst>
        </pc:picChg>
        <pc:picChg chg="add del">
          <ac:chgData name="Jeremy Dahl" userId="ed853b53abf0a86f" providerId="LiveId" clId="{FCD9512C-A962-4E2A-BCFE-AAB5505E2F10}" dt="2019-04-14T02:48:10.766" v="207" actId="26606"/>
          <ac:picMkLst>
            <pc:docMk/>
            <pc:sldMk cId="4292322655" sldId="259"/>
            <ac:picMk id="24" creationId="{9A2AE149-4195-40B6-AC48-EDBCD0AF0768}"/>
          </ac:picMkLst>
        </pc:picChg>
        <pc:picChg chg="add del">
          <ac:chgData name="Jeremy Dahl" userId="ed853b53abf0a86f" providerId="LiveId" clId="{FCD9512C-A962-4E2A-BCFE-AAB5505E2F10}" dt="2019-04-14T02:48:11.822" v="209" actId="26606"/>
          <ac:picMkLst>
            <pc:docMk/>
            <pc:sldMk cId="4292322655" sldId="259"/>
            <ac:picMk id="27" creationId="{9A2AE149-4195-40B6-AC48-EDBCD0AF0768}"/>
          </ac:picMkLst>
        </pc:picChg>
        <pc:picChg chg="add del">
          <ac:chgData name="Jeremy Dahl" userId="ed853b53abf0a86f" providerId="LiveId" clId="{FCD9512C-A962-4E2A-BCFE-AAB5505E2F10}" dt="2019-04-14T02:48:16.809" v="211" actId="26606"/>
          <ac:picMkLst>
            <pc:docMk/>
            <pc:sldMk cId="4292322655" sldId="259"/>
            <ac:picMk id="31" creationId="{9A2AE149-4195-40B6-AC48-EDBCD0AF0768}"/>
          </ac:picMkLst>
        </pc:picChg>
        <pc:picChg chg="add del mod modCrop">
          <ac:chgData name="Jeremy Dahl" userId="ed853b53abf0a86f" providerId="LiveId" clId="{FCD9512C-A962-4E2A-BCFE-AAB5505E2F10}" dt="2019-04-14T06:26:41.963" v="2217" actId="478"/>
          <ac:picMkLst>
            <pc:docMk/>
            <pc:sldMk cId="4292322655" sldId="259"/>
            <ac:picMk id="34" creationId="{9A2AE149-4195-40B6-AC48-EDBCD0AF0768}"/>
          </ac:picMkLst>
        </pc:picChg>
        <pc:cxnChg chg="add del">
          <ac:chgData name="Jeremy Dahl" userId="ed853b53abf0a86f" providerId="LiveId" clId="{FCD9512C-A962-4E2A-BCFE-AAB5505E2F10}" dt="2019-04-14T06:42:34.516" v="2233" actId="26606"/>
          <ac:cxnSpMkLst>
            <pc:docMk/>
            <pc:sldMk cId="4292322655" sldId="259"/>
            <ac:cxnSpMk id="6" creationId="{A7F400EE-A8A5-48AF-B4D6-291B52C6F0B0}"/>
          </ac:cxnSpMkLst>
        </pc:cxnChg>
        <pc:cxnChg chg="add mod">
          <ac:chgData name="Jeremy Dahl" userId="ed853b53abf0a86f" providerId="LiveId" clId="{FCD9512C-A962-4E2A-BCFE-AAB5505E2F10}" dt="2019-04-14T06:50:50.791" v="2331" actId="1076"/>
          <ac:cxnSpMkLst>
            <pc:docMk/>
            <pc:sldMk cId="4292322655" sldId="259"/>
            <ac:cxnSpMk id="10" creationId="{05584B7B-B892-48DD-9F3D-501E34522DE1}"/>
          </ac:cxnSpMkLst>
        </pc:cxnChg>
        <pc:cxnChg chg="add del">
          <ac:chgData name="Jeremy Dahl" userId="ed853b53abf0a86f" providerId="LiveId" clId="{FCD9512C-A962-4E2A-BCFE-AAB5505E2F10}" dt="2019-04-14T06:45:59.006" v="2281" actId="26606"/>
          <ac:cxnSpMkLst>
            <pc:docMk/>
            <pc:sldMk cId="4292322655" sldId="259"/>
            <ac:cxnSpMk id="11" creationId="{A7F400EE-A8A5-48AF-B4D6-291B52C6F0B0}"/>
          </ac:cxnSpMkLst>
        </pc:cxnChg>
        <pc:cxnChg chg="add del">
          <ac:chgData name="Jeremy Dahl" userId="ed853b53abf0a86f" providerId="LiveId" clId="{FCD9512C-A962-4E2A-BCFE-AAB5505E2F10}" dt="2019-04-14T06:47:22.884" v="2302" actId="26606"/>
          <ac:cxnSpMkLst>
            <pc:docMk/>
            <pc:sldMk cId="4292322655" sldId="259"/>
            <ac:cxnSpMk id="16" creationId="{E4A809D5-3600-46D4-A466-67F2349A54FB}"/>
          </ac:cxnSpMkLst>
        </pc:cxnChg>
        <pc:cxnChg chg="add del">
          <ac:chgData name="Jeremy Dahl" userId="ed853b53abf0a86f" providerId="LiveId" clId="{FCD9512C-A962-4E2A-BCFE-AAB5505E2F10}" dt="2019-04-14T06:47:22.875" v="2301" actId="26606"/>
          <ac:cxnSpMkLst>
            <pc:docMk/>
            <pc:sldMk cId="4292322655" sldId="259"/>
            <ac:cxnSpMk id="18" creationId="{A7F400EE-A8A5-48AF-B4D6-291B52C6F0B0}"/>
          </ac:cxnSpMkLst>
        </pc:cxnChg>
      </pc:sldChg>
      <pc:sldChg chg="addSp delSp modSp add del mod setBg setClrOvrMap delDesignElem">
        <pc:chgData name="Jeremy Dahl" userId="ed853b53abf0a86f" providerId="LiveId" clId="{FCD9512C-A962-4E2A-BCFE-AAB5505E2F10}" dt="2019-04-14T06:13:30.707" v="2153" actId="2696"/>
        <pc:sldMkLst>
          <pc:docMk/>
          <pc:sldMk cId="3400980951" sldId="260"/>
        </pc:sldMkLst>
        <pc:spChg chg="add del mod">
          <ac:chgData name="Jeremy Dahl" userId="ed853b53abf0a86f" providerId="LiveId" clId="{FCD9512C-A962-4E2A-BCFE-AAB5505E2F10}" dt="2019-04-14T03:04:04.473" v="245" actId="26606"/>
          <ac:spMkLst>
            <pc:docMk/>
            <pc:sldMk cId="3400980951" sldId="260"/>
            <ac:spMk id="2" creationId="{D3D30A79-94EA-440F-9A9E-F66BAC916F78}"/>
          </ac:spMkLst>
        </pc:spChg>
        <pc:spChg chg="del">
          <ac:chgData name="Jeremy Dahl" userId="ed853b53abf0a86f" providerId="LiveId" clId="{FCD9512C-A962-4E2A-BCFE-AAB5505E2F10}" dt="2019-04-14T03:03:23.119" v="226" actId="931"/>
          <ac:spMkLst>
            <pc:docMk/>
            <pc:sldMk cId="3400980951" sldId="260"/>
            <ac:spMk id="3" creationId="{999F2048-87D7-4A53-AF7E-C66614F73972}"/>
          </ac:spMkLst>
        </pc:spChg>
        <pc:spChg chg="add del">
          <ac:chgData name="Jeremy Dahl" userId="ed853b53abf0a86f" providerId="LiveId" clId="{FCD9512C-A962-4E2A-BCFE-AAB5505E2F10}" dt="2019-04-14T03:03:34.154" v="228" actId="26606"/>
          <ac:spMkLst>
            <pc:docMk/>
            <pc:sldMk cId="3400980951" sldId="260"/>
            <ac:spMk id="10" creationId="{DF61EDFF-499F-41E4-977B-7CEC375B96E9}"/>
          </ac:spMkLst>
        </pc:spChg>
        <pc:spChg chg="add del">
          <ac:chgData name="Jeremy Dahl" userId="ed853b53abf0a86f" providerId="LiveId" clId="{FCD9512C-A962-4E2A-BCFE-AAB5505E2F10}" dt="2019-04-14T03:03:35.670" v="230" actId="26606"/>
          <ac:spMkLst>
            <pc:docMk/>
            <pc:sldMk cId="3400980951" sldId="260"/>
            <ac:spMk id="12" creationId="{2A767404-913A-4612-B37F-DA97DFA87355}"/>
          </ac:spMkLst>
        </pc:spChg>
        <pc:spChg chg="add del">
          <ac:chgData name="Jeremy Dahl" userId="ed853b53abf0a86f" providerId="LiveId" clId="{FCD9512C-A962-4E2A-BCFE-AAB5505E2F10}" dt="2019-04-14T03:03:39.340" v="232" actId="26606"/>
          <ac:spMkLst>
            <pc:docMk/>
            <pc:sldMk cId="3400980951" sldId="260"/>
            <ac:spMk id="15" creationId="{1DB7C82F-AB7E-4F0C-B829-FA1B9C415180}"/>
          </ac:spMkLst>
        </pc:spChg>
        <pc:spChg chg="add del">
          <ac:chgData name="Jeremy Dahl" userId="ed853b53abf0a86f" providerId="LiveId" clId="{FCD9512C-A962-4E2A-BCFE-AAB5505E2F10}" dt="2019-04-14T03:03:48.401" v="236" actId="26606"/>
          <ac:spMkLst>
            <pc:docMk/>
            <pc:sldMk cId="3400980951" sldId="260"/>
            <ac:spMk id="20" creationId="{D3D30A79-94EA-440F-9A9E-F66BAC916F78}"/>
          </ac:spMkLst>
        </pc:spChg>
        <pc:spChg chg="add del">
          <ac:chgData name="Jeremy Dahl" userId="ed853b53abf0a86f" providerId="LiveId" clId="{FCD9512C-A962-4E2A-BCFE-AAB5505E2F10}" dt="2019-04-14T03:03:48.401" v="236" actId="26606"/>
          <ac:spMkLst>
            <pc:docMk/>
            <pc:sldMk cId="3400980951" sldId="260"/>
            <ac:spMk id="22" creationId="{5B6847D4-6C21-4A6B-8DE9-826E2665EF90}"/>
          </ac:spMkLst>
        </pc:spChg>
        <pc:spChg chg="add del">
          <ac:chgData name="Jeremy Dahl" userId="ed853b53abf0a86f" providerId="LiveId" clId="{FCD9512C-A962-4E2A-BCFE-AAB5505E2F10}" dt="2019-04-14T03:03:59.084" v="238" actId="26606"/>
          <ac:spMkLst>
            <pc:docMk/>
            <pc:sldMk cId="3400980951" sldId="260"/>
            <ac:spMk id="24" creationId="{D3D30A79-94EA-440F-9A9E-F66BAC916F78}"/>
          </ac:spMkLst>
        </pc:spChg>
        <pc:spChg chg="add del">
          <ac:chgData name="Jeremy Dahl" userId="ed853b53abf0a86f" providerId="LiveId" clId="{FCD9512C-A962-4E2A-BCFE-AAB5505E2F10}" dt="2019-04-14T03:03:59.084" v="238" actId="26606"/>
          <ac:spMkLst>
            <pc:docMk/>
            <pc:sldMk cId="3400980951" sldId="260"/>
            <ac:spMk id="27" creationId="{2A2E9D27-B796-461F-BF32-C6C7C6D9496E}"/>
          </ac:spMkLst>
        </pc:spChg>
        <pc:spChg chg="add del">
          <ac:chgData name="Jeremy Dahl" userId="ed853b53abf0a86f" providerId="LiveId" clId="{FCD9512C-A962-4E2A-BCFE-AAB5505E2F10}" dt="2019-04-14T03:04:00.548" v="240" actId="26606"/>
          <ac:spMkLst>
            <pc:docMk/>
            <pc:sldMk cId="3400980951" sldId="260"/>
            <ac:spMk id="29" creationId="{D3D30A79-94EA-440F-9A9E-F66BAC916F78}"/>
          </ac:spMkLst>
        </pc:spChg>
        <pc:spChg chg="add del">
          <ac:chgData name="Jeremy Dahl" userId="ed853b53abf0a86f" providerId="LiveId" clId="{FCD9512C-A962-4E2A-BCFE-AAB5505E2F10}" dt="2019-04-14T03:04:00.548" v="240" actId="26606"/>
          <ac:spMkLst>
            <pc:docMk/>
            <pc:sldMk cId="3400980951" sldId="260"/>
            <ac:spMk id="30" creationId="{DF61EDFF-499F-41E4-977B-7CEC375B96E9}"/>
          </ac:spMkLst>
        </pc:spChg>
        <pc:spChg chg="add del">
          <ac:chgData name="Jeremy Dahl" userId="ed853b53abf0a86f" providerId="LiveId" clId="{FCD9512C-A962-4E2A-BCFE-AAB5505E2F10}" dt="2019-04-14T03:04:01.971" v="242" actId="26606"/>
          <ac:spMkLst>
            <pc:docMk/>
            <pc:sldMk cId="3400980951" sldId="260"/>
            <ac:spMk id="33" creationId="{D3D30A79-94EA-440F-9A9E-F66BAC916F78}"/>
          </ac:spMkLst>
        </pc:spChg>
        <pc:spChg chg="add del">
          <ac:chgData name="Jeremy Dahl" userId="ed853b53abf0a86f" providerId="LiveId" clId="{FCD9512C-A962-4E2A-BCFE-AAB5505E2F10}" dt="2019-04-14T03:04:01.971" v="242" actId="26606"/>
          <ac:spMkLst>
            <pc:docMk/>
            <pc:sldMk cId="3400980951" sldId="260"/>
            <ac:spMk id="34" creationId="{3A574B72-037D-4B18-9E6A-2384AEDEBC51}"/>
          </ac:spMkLst>
        </pc:spChg>
        <pc:spChg chg="add del">
          <ac:chgData name="Jeremy Dahl" userId="ed853b53abf0a86f" providerId="LiveId" clId="{FCD9512C-A962-4E2A-BCFE-AAB5505E2F10}" dt="2019-04-14T03:04:04.439" v="244" actId="26606"/>
          <ac:spMkLst>
            <pc:docMk/>
            <pc:sldMk cId="3400980951" sldId="260"/>
            <ac:spMk id="37" creationId="{D3D30A79-94EA-440F-9A9E-F66BAC916F78}"/>
          </ac:spMkLst>
        </pc:spChg>
        <pc:spChg chg="add del">
          <ac:chgData name="Jeremy Dahl" userId="ed853b53abf0a86f" providerId="LiveId" clId="{FCD9512C-A962-4E2A-BCFE-AAB5505E2F10}" dt="2019-04-14T03:04:04.439" v="244" actId="26606"/>
          <ac:spMkLst>
            <pc:docMk/>
            <pc:sldMk cId="3400980951" sldId="260"/>
            <ac:spMk id="39" creationId="{5B6847D4-6C21-4A6B-8DE9-826E2665EF90}"/>
          </ac:spMkLst>
        </pc:spChg>
        <pc:spChg chg="add">
          <ac:chgData name="Jeremy Dahl" userId="ed853b53abf0a86f" providerId="LiveId" clId="{FCD9512C-A962-4E2A-BCFE-AAB5505E2F10}" dt="2019-04-14T03:04:04.473" v="245" actId="26606"/>
          <ac:spMkLst>
            <pc:docMk/>
            <pc:sldMk cId="3400980951" sldId="260"/>
            <ac:spMk id="41" creationId="{D3D30A79-94EA-440F-9A9E-F66BAC916F78}"/>
          </ac:spMkLst>
        </pc:spChg>
        <pc:spChg chg="add">
          <ac:chgData name="Jeremy Dahl" userId="ed853b53abf0a86f" providerId="LiveId" clId="{FCD9512C-A962-4E2A-BCFE-AAB5505E2F10}" dt="2019-04-14T03:04:04.473" v="245" actId="26606"/>
          <ac:spMkLst>
            <pc:docMk/>
            <pc:sldMk cId="3400980951" sldId="260"/>
            <ac:spMk id="44" creationId="{2A2E9D27-B796-461F-BF32-C6C7C6D9496E}"/>
          </ac:spMkLst>
        </pc:spChg>
        <pc:picChg chg="add del mod">
          <ac:chgData name="Jeremy Dahl" userId="ed853b53abf0a86f" providerId="LiveId" clId="{FCD9512C-A962-4E2A-BCFE-AAB5505E2F10}" dt="2019-04-14T03:04:04.473" v="245" actId="26606"/>
          <ac:picMkLst>
            <pc:docMk/>
            <pc:sldMk cId="3400980951" sldId="260"/>
            <ac:picMk id="5" creationId="{CB5C069E-06E6-44F7-9D6F-AA668DE65F01}"/>
          </ac:picMkLst>
        </pc:picChg>
        <pc:picChg chg="add del">
          <ac:chgData name="Jeremy Dahl" userId="ed853b53abf0a86f" providerId="LiveId" clId="{FCD9512C-A962-4E2A-BCFE-AAB5505E2F10}" dt="2019-04-14T03:03:34.154" v="228" actId="26606"/>
          <ac:picMkLst>
            <pc:docMk/>
            <pc:sldMk cId="3400980951" sldId="260"/>
            <ac:picMk id="8" creationId="{CB5C069E-06E6-44F7-9D6F-AA668DE65F01}"/>
          </ac:picMkLst>
        </pc:picChg>
        <pc:picChg chg="add del">
          <ac:chgData name="Jeremy Dahl" userId="ed853b53abf0a86f" providerId="LiveId" clId="{FCD9512C-A962-4E2A-BCFE-AAB5505E2F10}" dt="2019-04-14T03:03:35.670" v="230" actId="26606"/>
          <ac:picMkLst>
            <pc:docMk/>
            <pc:sldMk cId="3400980951" sldId="260"/>
            <ac:picMk id="13" creationId="{CB5C069E-06E6-44F7-9D6F-AA668DE65F01}"/>
          </ac:picMkLst>
        </pc:picChg>
        <pc:picChg chg="add del">
          <ac:chgData name="Jeremy Dahl" userId="ed853b53abf0a86f" providerId="LiveId" clId="{FCD9512C-A962-4E2A-BCFE-AAB5505E2F10}" dt="2019-04-14T03:03:39.340" v="232" actId="26606"/>
          <ac:picMkLst>
            <pc:docMk/>
            <pc:sldMk cId="3400980951" sldId="260"/>
            <ac:picMk id="16" creationId="{CB5C069E-06E6-44F7-9D6F-AA668DE65F01}"/>
          </ac:picMkLst>
        </pc:picChg>
        <pc:picChg chg="add del">
          <ac:chgData name="Jeremy Dahl" userId="ed853b53abf0a86f" providerId="LiveId" clId="{FCD9512C-A962-4E2A-BCFE-AAB5505E2F10}" dt="2019-04-14T03:03:43.130" v="234" actId="26606"/>
          <ac:picMkLst>
            <pc:docMk/>
            <pc:sldMk cId="3400980951" sldId="260"/>
            <ac:picMk id="18" creationId="{CB5C069E-06E6-44F7-9D6F-AA668DE65F01}"/>
          </ac:picMkLst>
        </pc:picChg>
        <pc:picChg chg="add del">
          <ac:chgData name="Jeremy Dahl" userId="ed853b53abf0a86f" providerId="LiveId" clId="{FCD9512C-A962-4E2A-BCFE-AAB5505E2F10}" dt="2019-04-14T03:03:48.401" v="236" actId="26606"/>
          <ac:picMkLst>
            <pc:docMk/>
            <pc:sldMk cId="3400980951" sldId="260"/>
            <ac:picMk id="21" creationId="{CB5C069E-06E6-44F7-9D6F-AA668DE65F01}"/>
          </ac:picMkLst>
        </pc:picChg>
        <pc:picChg chg="add del">
          <ac:chgData name="Jeremy Dahl" userId="ed853b53abf0a86f" providerId="LiveId" clId="{FCD9512C-A962-4E2A-BCFE-AAB5505E2F10}" dt="2019-04-14T03:03:59.084" v="238" actId="26606"/>
          <ac:picMkLst>
            <pc:docMk/>
            <pc:sldMk cId="3400980951" sldId="260"/>
            <ac:picMk id="25" creationId="{CB5C069E-06E6-44F7-9D6F-AA668DE65F01}"/>
          </ac:picMkLst>
        </pc:picChg>
        <pc:picChg chg="add del">
          <ac:chgData name="Jeremy Dahl" userId="ed853b53abf0a86f" providerId="LiveId" clId="{FCD9512C-A962-4E2A-BCFE-AAB5505E2F10}" dt="2019-04-14T03:04:00.548" v="240" actId="26606"/>
          <ac:picMkLst>
            <pc:docMk/>
            <pc:sldMk cId="3400980951" sldId="260"/>
            <ac:picMk id="31" creationId="{CB5C069E-06E6-44F7-9D6F-AA668DE65F01}"/>
          </ac:picMkLst>
        </pc:picChg>
        <pc:picChg chg="add del">
          <ac:chgData name="Jeremy Dahl" userId="ed853b53abf0a86f" providerId="LiveId" clId="{FCD9512C-A962-4E2A-BCFE-AAB5505E2F10}" dt="2019-04-14T03:04:01.971" v="242" actId="26606"/>
          <ac:picMkLst>
            <pc:docMk/>
            <pc:sldMk cId="3400980951" sldId="260"/>
            <ac:picMk id="35" creationId="{CB5C069E-06E6-44F7-9D6F-AA668DE65F01}"/>
          </ac:picMkLst>
        </pc:picChg>
        <pc:picChg chg="add del">
          <ac:chgData name="Jeremy Dahl" userId="ed853b53abf0a86f" providerId="LiveId" clId="{FCD9512C-A962-4E2A-BCFE-AAB5505E2F10}" dt="2019-04-14T03:04:04.439" v="244" actId="26606"/>
          <ac:picMkLst>
            <pc:docMk/>
            <pc:sldMk cId="3400980951" sldId="260"/>
            <ac:picMk id="38" creationId="{CB5C069E-06E6-44F7-9D6F-AA668DE65F01}"/>
          </ac:picMkLst>
        </pc:picChg>
        <pc:picChg chg="add">
          <ac:chgData name="Jeremy Dahl" userId="ed853b53abf0a86f" providerId="LiveId" clId="{FCD9512C-A962-4E2A-BCFE-AAB5505E2F10}" dt="2019-04-14T03:04:04.473" v="245" actId="26606"/>
          <ac:picMkLst>
            <pc:docMk/>
            <pc:sldMk cId="3400980951" sldId="260"/>
            <ac:picMk id="42" creationId="{CB5C069E-06E6-44F7-9D6F-AA668DE65F01}"/>
          </ac:picMkLst>
        </pc:picChg>
        <pc:cxnChg chg="add del">
          <ac:chgData name="Jeremy Dahl" userId="ed853b53abf0a86f" providerId="LiveId" clId="{FCD9512C-A962-4E2A-BCFE-AAB5505E2F10}" dt="2019-04-14T03:03:59.084" v="238" actId="26606"/>
          <ac:cxnSpMkLst>
            <pc:docMk/>
            <pc:sldMk cId="3400980951" sldId="260"/>
            <ac:cxnSpMk id="26" creationId="{A7F400EE-A8A5-48AF-B4D6-291B52C6F0B0}"/>
          </ac:cxnSpMkLst>
        </pc:cxnChg>
        <pc:cxnChg chg="add del">
          <ac:chgData name="Jeremy Dahl" userId="ed853b53abf0a86f" providerId="LiveId" clId="{FCD9512C-A962-4E2A-BCFE-AAB5505E2F10}" dt="2019-04-14T04:39:59.791" v="976"/>
          <ac:cxnSpMkLst>
            <pc:docMk/>
            <pc:sldMk cId="3400980951" sldId="260"/>
            <ac:cxnSpMk id="43" creationId="{A7F400EE-A8A5-48AF-B4D6-291B52C6F0B0}"/>
          </ac:cxnSpMkLst>
        </pc:cxnChg>
      </pc:sldChg>
      <pc:sldChg chg="delSp add ord setBg">
        <pc:chgData name="Jeremy Dahl" userId="ed853b53abf0a86f" providerId="LiveId" clId="{FCD9512C-A962-4E2A-BCFE-AAB5505E2F10}" dt="2019-04-14T04:55:19.333" v="1107"/>
        <pc:sldMkLst>
          <pc:docMk/>
          <pc:sldMk cId="1026062403" sldId="261"/>
        </pc:sldMkLst>
        <pc:spChg chg="del">
          <ac:chgData name="Jeremy Dahl" userId="ed853b53abf0a86f" providerId="LiveId" clId="{FCD9512C-A962-4E2A-BCFE-AAB5505E2F10}" dt="2019-04-14T03:08:43.538" v="249" actId="478"/>
          <ac:spMkLst>
            <pc:docMk/>
            <pc:sldMk cId="1026062403" sldId="261"/>
            <ac:spMk id="2" creationId="{121888AD-7C67-49E9-BE80-C8B122C354E8}"/>
          </ac:spMkLst>
        </pc:spChg>
        <pc:spChg chg="del">
          <ac:chgData name="Jeremy Dahl" userId="ed853b53abf0a86f" providerId="LiveId" clId="{FCD9512C-A962-4E2A-BCFE-AAB5505E2F10}" dt="2019-04-14T03:08:44.250" v="250" actId="478"/>
          <ac:spMkLst>
            <pc:docMk/>
            <pc:sldMk cId="1026062403" sldId="261"/>
            <ac:spMk id="3" creationId="{D60C85B6-9B05-4583-AFB3-037E78575FB9}"/>
          </ac:spMkLst>
        </pc:spChg>
        <pc:picChg chg="del">
          <ac:chgData name="Jeremy Dahl" userId="ed853b53abf0a86f" providerId="LiveId" clId="{FCD9512C-A962-4E2A-BCFE-AAB5505E2F10}" dt="2019-04-14T03:36:18.206" v="309"/>
          <ac:picMkLst>
            <pc:docMk/>
            <pc:sldMk cId="1026062403" sldId="261"/>
            <ac:picMk id="4" creationId="{FA2D6722-C132-48C0-81A9-24B54932A30B}"/>
          </ac:picMkLst>
        </pc:picChg>
      </pc:sldChg>
      <pc:sldChg chg="addSp delSp modSp add mod setBg setClrOvrMap">
        <pc:chgData name="Jeremy Dahl" userId="ed853b53abf0a86f" providerId="LiveId" clId="{FCD9512C-A962-4E2A-BCFE-AAB5505E2F10}" dt="2019-04-14T04:25:52.214" v="399" actId="14100"/>
        <pc:sldMkLst>
          <pc:docMk/>
          <pc:sldMk cId="1842114985" sldId="262"/>
        </pc:sldMkLst>
        <pc:spChg chg="add del mod">
          <ac:chgData name="Jeremy Dahl" userId="ed853b53abf0a86f" providerId="LiveId" clId="{FCD9512C-A962-4E2A-BCFE-AAB5505E2F10}" dt="2019-04-14T03:15:06.794" v="273" actId="26606"/>
          <ac:spMkLst>
            <pc:docMk/>
            <pc:sldMk cId="1842114985" sldId="262"/>
            <ac:spMk id="2" creationId="{89BA3213-07F9-4705-BA1B-F53A07C8CA89}"/>
          </ac:spMkLst>
        </pc:spChg>
        <pc:spChg chg="del">
          <ac:chgData name="Jeremy Dahl" userId="ed853b53abf0a86f" providerId="LiveId" clId="{FCD9512C-A962-4E2A-BCFE-AAB5505E2F10}" dt="2019-04-14T03:14:49.443" v="260" actId="931"/>
          <ac:spMkLst>
            <pc:docMk/>
            <pc:sldMk cId="1842114985" sldId="262"/>
            <ac:spMk id="3" creationId="{F25E1825-5809-4E7C-BACD-B1A68290D4E5}"/>
          </ac:spMkLst>
        </pc:spChg>
        <pc:spChg chg="add del">
          <ac:chgData name="Jeremy Dahl" userId="ed853b53abf0a86f" providerId="LiveId" clId="{FCD9512C-A962-4E2A-BCFE-AAB5505E2F10}" dt="2019-04-14T03:14:57.941" v="264" actId="26606"/>
          <ac:spMkLst>
            <pc:docMk/>
            <pc:sldMk cId="1842114985" sldId="262"/>
            <ac:spMk id="7" creationId="{89BA3213-07F9-4705-BA1B-F53A07C8CA89}"/>
          </ac:spMkLst>
        </pc:spChg>
        <pc:spChg chg="add del mod">
          <ac:chgData name="Jeremy Dahl" userId="ed853b53abf0a86f" providerId="LiveId" clId="{FCD9512C-A962-4E2A-BCFE-AAB5505E2F10}" dt="2019-04-14T04:15:20.645" v="342" actId="478"/>
          <ac:spMkLst>
            <pc:docMk/>
            <pc:sldMk cId="1842114985" sldId="262"/>
            <ac:spMk id="9" creationId="{79A27943-F42D-40C2-8F0A-48EA0846E69F}"/>
          </ac:spMkLst>
        </pc:spChg>
        <pc:spChg chg="add del">
          <ac:chgData name="Jeremy Dahl" userId="ed853b53abf0a86f" providerId="LiveId" clId="{FCD9512C-A962-4E2A-BCFE-AAB5505E2F10}" dt="2019-04-14T03:14:57.941" v="264" actId="26606"/>
          <ac:spMkLst>
            <pc:docMk/>
            <pc:sldMk cId="1842114985" sldId="262"/>
            <ac:spMk id="10" creationId="{175EA6B3-46E6-483D-871F-EEA921586F1E}"/>
          </ac:spMkLst>
        </pc:spChg>
        <pc:spChg chg="add del">
          <ac:chgData name="Jeremy Dahl" userId="ed853b53abf0a86f" providerId="LiveId" clId="{FCD9512C-A962-4E2A-BCFE-AAB5505E2F10}" dt="2019-04-14T03:14:57.941" v="264" actId="26606"/>
          <ac:spMkLst>
            <pc:docMk/>
            <pc:sldMk cId="1842114985" sldId="262"/>
            <ac:spMk id="13" creationId="{3CD9DF72-87A3-404E-A828-84CBF11A8303}"/>
          </ac:spMkLst>
        </pc:spChg>
        <pc:spChg chg="add del">
          <ac:chgData name="Jeremy Dahl" userId="ed853b53abf0a86f" providerId="LiveId" clId="{FCD9512C-A962-4E2A-BCFE-AAB5505E2F10}" dt="2019-04-14T03:14:59.166" v="266" actId="26606"/>
          <ac:spMkLst>
            <pc:docMk/>
            <pc:sldMk cId="1842114985" sldId="262"/>
            <ac:spMk id="17" creationId="{89BA3213-07F9-4705-BA1B-F53A07C8CA89}"/>
          </ac:spMkLst>
        </pc:spChg>
        <pc:spChg chg="add del">
          <ac:chgData name="Jeremy Dahl" userId="ed853b53abf0a86f" providerId="LiveId" clId="{FCD9512C-A962-4E2A-BCFE-AAB5505E2F10}" dt="2019-04-14T03:14:59.166" v="266" actId="26606"/>
          <ac:spMkLst>
            <pc:docMk/>
            <pc:sldMk cId="1842114985" sldId="262"/>
            <ac:spMk id="19" creationId="{4F312D3C-E9A7-4288-AF49-3268E169E234}"/>
          </ac:spMkLst>
        </pc:spChg>
        <pc:spChg chg="add del">
          <ac:chgData name="Jeremy Dahl" userId="ed853b53abf0a86f" providerId="LiveId" clId="{FCD9512C-A962-4E2A-BCFE-AAB5505E2F10}" dt="2019-04-14T03:15:02.409" v="268" actId="26606"/>
          <ac:spMkLst>
            <pc:docMk/>
            <pc:sldMk cId="1842114985" sldId="262"/>
            <ac:spMk id="22" creationId="{E862BE82-D00D-42C1-BF16-93AA37870C32}"/>
          </ac:spMkLst>
        </pc:spChg>
        <pc:spChg chg="add del">
          <ac:chgData name="Jeremy Dahl" userId="ed853b53abf0a86f" providerId="LiveId" clId="{FCD9512C-A962-4E2A-BCFE-AAB5505E2F10}" dt="2019-04-14T03:15:02.409" v="268" actId="26606"/>
          <ac:spMkLst>
            <pc:docMk/>
            <pc:sldMk cId="1842114985" sldId="262"/>
            <ac:spMk id="23" creationId="{F6D92C2D-1D3D-4974-918C-06579FB354A9}"/>
          </ac:spMkLst>
        </pc:spChg>
        <pc:spChg chg="add del">
          <ac:chgData name="Jeremy Dahl" userId="ed853b53abf0a86f" providerId="LiveId" clId="{FCD9512C-A962-4E2A-BCFE-AAB5505E2F10}" dt="2019-04-14T03:15:02.409" v="268" actId="26606"/>
          <ac:spMkLst>
            <pc:docMk/>
            <pc:sldMk cId="1842114985" sldId="262"/>
            <ac:spMk id="24" creationId="{89BA3213-07F9-4705-BA1B-F53A07C8CA89}"/>
          </ac:spMkLst>
        </pc:spChg>
        <pc:spChg chg="add del">
          <ac:chgData name="Jeremy Dahl" userId="ed853b53abf0a86f" providerId="LiveId" clId="{FCD9512C-A962-4E2A-BCFE-AAB5505E2F10}" dt="2019-04-14T03:15:02.409" v="268" actId="26606"/>
          <ac:spMkLst>
            <pc:docMk/>
            <pc:sldMk cId="1842114985" sldId="262"/>
            <ac:spMk id="25" creationId="{82245C6B-A2FF-4412-835F-7FA5B2EDE9E6}"/>
          </ac:spMkLst>
        </pc:spChg>
        <pc:spChg chg="add del">
          <ac:chgData name="Jeremy Dahl" userId="ed853b53abf0a86f" providerId="LiveId" clId="{FCD9512C-A962-4E2A-BCFE-AAB5505E2F10}" dt="2019-04-14T03:15:04.464" v="270" actId="26606"/>
          <ac:spMkLst>
            <pc:docMk/>
            <pc:sldMk cId="1842114985" sldId="262"/>
            <ac:spMk id="27" creationId="{89BA3213-07F9-4705-BA1B-F53A07C8CA89}"/>
          </ac:spMkLst>
        </pc:spChg>
        <pc:spChg chg="add del">
          <ac:chgData name="Jeremy Dahl" userId="ed853b53abf0a86f" providerId="LiveId" clId="{FCD9512C-A962-4E2A-BCFE-AAB5505E2F10}" dt="2019-04-14T03:15:04.464" v="270" actId="26606"/>
          <ac:spMkLst>
            <pc:docMk/>
            <pc:sldMk cId="1842114985" sldId="262"/>
            <ac:spMk id="30" creationId="{74740802-3D12-4841-A7B0-03C925ECAA7A}"/>
          </ac:spMkLst>
        </pc:spChg>
        <pc:spChg chg="add del">
          <ac:chgData name="Jeremy Dahl" userId="ed853b53abf0a86f" providerId="LiveId" clId="{FCD9512C-A962-4E2A-BCFE-AAB5505E2F10}" dt="2019-04-14T03:15:06.681" v="272" actId="26606"/>
          <ac:spMkLst>
            <pc:docMk/>
            <pc:sldMk cId="1842114985" sldId="262"/>
            <ac:spMk id="32" creationId="{4038CB10-1F5C-4D54-9DF7-12586DE5B007}"/>
          </ac:spMkLst>
        </pc:spChg>
        <pc:spChg chg="add del">
          <ac:chgData name="Jeremy Dahl" userId="ed853b53abf0a86f" providerId="LiveId" clId="{FCD9512C-A962-4E2A-BCFE-AAB5505E2F10}" dt="2019-04-14T03:15:06.681" v="272" actId="26606"/>
          <ac:spMkLst>
            <pc:docMk/>
            <pc:sldMk cId="1842114985" sldId="262"/>
            <ac:spMk id="33" creationId="{89BA3213-07F9-4705-BA1B-F53A07C8CA89}"/>
          </ac:spMkLst>
        </pc:spChg>
        <pc:spChg chg="add del">
          <ac:chgData name="Jeremy Dahl" userId="ed853b53abf0a86f" providerId="LiveId" clId="{FCD9512C-A962-4E2A-BCFE-AAB5505E2F10}" dt="2019-04-14T03:15:06.681" v="272" actId="26606"/>
          <ac:spMkLst>
            <pc:docMk/>
            <pc:sldMk cId="1842114985" sldId="262"/>
            <ac:spMk id="35" creationId="{73ED6512-6858-4552-B699-9A97FE9A4EA2}"/>
          </ac:spMkLst>
        </pc:spChg>
        <pc:spChg chg="add del">
          <ac:chgData name="Jeremy Dahl" userId="ed853b53abf0a86f" providerId="LiveId" clId="{FCD9512C-A962-4E2A-BCFE-AAB5505E2F10}" dt="2019-04-14T03:15:06.681" v="272" actId="26606"/>
          <ac:spMkLst>
            <pc:docMk/>
            <pc:sldMk cId="1842114985" sldId="262"/>
            <ac:spMk id="36" creationId="{CD7F3327-55CB-4895-B8E2-9EE486AACDC5}"/>
          </ac:spMkLst>
        </pc:spChg>
        <pc:spChg chg="add del">
          <ac:chgData name="Jeremy Dahl" userId="ed853b53abf0a86f" providerId="LiveId" clId="{FCD9512C-A962-4E2A-BCFE-AAB5505E2F10}" dt="2019-04-14T03:17:09.585" v="279" actId="26606"/>
          <ac:spMkLst>
            <pc:docMk/>
            <pc:sldMk cId="1842114985" sldId="262"/>
            <ac:spMk id="40" creationId="{32BC26D8-82FB-445E-AA49-62A77D7C1EE0}"/>
          </ac:spMkLst>
        </pc:spChg>
        <pc:spChg chg="add del">
          <ac:chgData name="Jeremy Dahl" userId="ed853b53abf0a86f" providerId="LiveId" clId="{FCD9512C-A962-4E2A-BCFE-AAB5505E2F10}" dt="2019-04-14T03:17:09.585" v="279" actId="26606"/>
          <ac:spMkLst>
            <pc:docMk/>
            <pc:sldMk cId="1842114985" sldId="262"/>
            <ac:spMk id="41" creationId="{CB44330D-EA18-4254-AA95-EB49948539B8}"/>
          </ac:spMkLst>
        </pc:spChg>
        <pc:spChg chg="add del">
          <ac:chgData name="Jeremy Dahl" userId="ed853b53abf0a86f" providerId="LiveId" clId="{FCD9512C-A962-4E2A-BCFE-AAB5505E2F10}" dt="2019-04-14T03:17:07.826" v="275" actId="26606"/>
          <ac:spMkLst>
            <pc:docMk/>
            <pc:sldMk cId="1842114985" sldId="262"/>
            <ac:spMk id="43" creationId="{32BC26D8-82FB-445E-AA49-62A77D7C1EE0}"/>
          </ac:spMkLst>
        </pc:spChg>
        <pc:spChg chg="add del">
          <ac:chgData name="Jeremy Dahl" userId="ed853b53abf0a86f" providerId="LiveId" clId="{FCD9512C-A962-4E2A-BCFE-AAB5505E2F10}" dt="2019-04-14T03:17:10.279" v="281" actId="26606"/>
          <ac:spMkLst>
            <pc:docMk/>
            <pc:sldMk cId="1842114985" sldId="262"/>
            <ac:spMk id="44" creationId="{D7D1B147-B1C8-4A38-A3B0-3D686A89174E}"/>
          </ac:spMkLst>
        </pc:spChg>
        <pc:spChg chg="add del">
          <ac:chgData name="Jeremy Dahl" userId="ed853b53abf0a86f" providerId="LiveId" clId="{FCD9512C-A962-4E2A-BCFE-AAB5505E2F10}" dt="2019-04-14T03:17:07.826" v="275" actId="26606"/>
          <ac:spMkLst>
            <pc:docMk/>
            <pc:sldMk cId="1842114985" sldId="262"/>
            <ac:spMk id="45" creationId="{CB44330D-EA18-4254-AA95-EB49948539B8}"/>
          </ac:spMkLst>
        </pc:spChg>
        <pc:spChg chg="add del">
          <ac:chgData name="Jeremy Dahl" userId="ed853b53abf0a86f" providerId="LiveId" clId="{FCD9512C-A962-4E2A-BCFE-AAB5505E2F10}" dt="2019-04-14T03:17:13.062" v="283" actId="26606"/>
          <ac:spMkLst>
            <pc:docMk/>
            <pc:sldMk cId="1842114985" sldId="262"/>
            <ac:spMk id="48" creationId="{F6D92C2D-1D3D-4974-918C-06579FB354A9}"/>
          </ac:spMkLst>
        </pc:spChg>
        <pc:spChg chg="add del">
          <ac:chgData name="Jeremy Dahl" userId="ed853b53abf0a86f" providerId="LiveId" clId="{FCD9512C-A962-4E2A-BCFE-AAB5505E2F10}" dt="2019-04-14T03:17:13.062" v="283" actId="26606"/>
          <ac:spMkLst>
            <pc:docMk/>
            <pc:sldMk cId="1842114985" sldId="262"/>
            <ac:spMk id="50" creationId="{E862BE82-D00D-42C1-BF16-93AA37870C32}"/>
          </ac:spMkLst>
        </pc:spChg>
        <pc:spChg chg="add del">
          <ac:chgData name="Jeremy Dahl" userId="ed853b53abf0a86f" providerId="LiveId" clId="{FCD9512C-A962-4E2A-BCFE-AAB5505E2F10}" dt="2019-04-14T03:17:13.062" v="283" actId="26606"/>
          <ac:spMkLst>
            <pc:docMk/>
            <pc:sldMk cId="1842114985" sldId="262"/>
            <ac:spMk id="51" creationId="{C88C2CE6-331F-4B34-B62D-98D2CE076E1F}"/>
          </ac:spMkLst>
        </pc:spChg>
        <pc:spChg chg="add del">
          <ac:chgData name="Jeremy Dahl" userId="ed853b53abf0a86f" providerId="LiveId" clId="{FCD9512C-A962-4E2A-BCFE-AAB5505E2F10}" dt="2019-04-14T03:17:15.064" v="285" actId="26606"/>
          <ac:spMkLst>
            <pc:docMk/>
            <pc:sldMk cId="1842114985" sldId="262"/>
            <ac:spMk id="53" creationId="{C5E6CFF1-2F42-4E10-9A97-F116F46F53FE}"/>
          </ac:spMkLst>
        </pc:spChg>
        <pc:spChg chg="add del">
          <ac:chgData name="Jeremy Dahl" userId="ed853b53abf0a86f" providerId="LiveId" clId="{FCD9512C-A962-4E2A-BCFE-AAB5505E2F10}" dt="2019-04-14T03:17:15.064" v="285" actId="26606"/>
          <ac:spMkLst>
            <pc:docMk/>
            <pc:sldMk cId="1842114985" sldId="262"/>
            <ac:spMk id="56" creationId="{9C007B43-5F89-4419-BB6A-1E099ED280B0}"/>
          </ac:spMkLst>
        </pc:spChg>
        <pc:spChg chg="add del">
          <ac:chgData name="Jeremy Dahl" userId="ed853b53abf0a86f" providerId="LiveId" clId="{FCD9512C-A962-4E2A-BCFE-AAB5505E2F10}" dt="2019-04-14T04:19:26.237" v="349" actId="26606"/>
          <ac:spMkLst>
            <pc:docMk/>
            <pc:sldMk cId="1842114985" sldId="262"/>
            <ac:spMk id="57" creationId="{A4D1609B-102A-4C77-86A2-ACB29FB96D59}"/>
          </ac:spMkLst>
        </pc:spChg>
        <pc:spChg chg="add del">
          <ac:chgData name="Jeremy Dahl" userId="ed853b53abf0a86f" providerId="LiveId" clId="{FCD9512C-A962-4E2A-BCFE-AAB5505E2F10}" dt="2019-04-14T03:17:16.703" v="287" actId="26606"/>
          <ac:spMkLst>
            <pc:docMk/>
            <pc:sldMk cId="1842114985" sldId="262"/>
            <ac:spMk id="59" creationId="{0AF3E3CF-7E7D-428F-807A-E2B0FBEDFE22}"/>
          </ac:spMkLst>
        </pc:spChg>
        <pc:spChg chg="add del">
          <ac:chgData name="Jeremy Dahl" userId="ed853b53abf0a86f" providerId="LiveId" clId="{FCD9512C-A962-4E2A-BCFE-AAB5505E2F10}" dt="2019-04-14T04:19:26.237" v="349" actId="26606"/>
          <ac:spMkLst>
            <pc:docMk/>
            <pc:sldMk cId="1842114985" sldId="262"/>
            <ac:spMk id="60" creationId="{C651F706-C94E-46D4-BAAE-BAFD1AD976FE}"/>
          </ac:spMkLst>
        </pc:spChg>
        <pc:spChg chg="add del">
          <ac:chgData name="Jeremy Dahl" userId="ed853b53abf0a86f" providerId="LiveId" clId="{FCD9512C-A962-4E2A-BCFE-AAB5505E2F10}" dt="2019-04-14T03:17:18.445" v="289" actId="26606"/>
          <ac:spMkLst>
            <pc:docMk/>
            <pc:sldMk cId="1842114985" sldId="262"/>
            <ac:spMk id="61" creationId="{9228552E-C8B1-4A80-8448-0787CE0FC704}"/>
          </ac:spMkLst>
        </pc:spChg>
        <pc:spChg chg="add del">
          <ac:chgData name="Jeremy Dahl" userId="ed853b53abf0a86f" providerId="LiveId" clId="{FCD9512C-A962-4E2A-BCFE-AAB5505E2F10}" dt="2019-04-14T03:17:18.445" v="289" actId="26606"/>
          <ac:spMkLst>
            <pc:docMk/>
            <pc:sldMk cId="1842114985" sldId="262"/>
            <ac:spMk id="63" creationId="{F2FC155F-8BCA-4C64-A5F0-267A0F2AED4D}"/>
          </ac:spMkLst>
        </pc:spChg>
        <pc:spChg chg="add del">
          <ac:chgData name="Jeremy Dahl" userId="ed853b53abf0a86f" providerId="LiveId" clId="{FCD9512C-A962-4E2A-BCFE-AAB5505E2F10}" dt="2019-04-14T04:19:26.820" v="351" actId="26606"/>
          <ac:spMkLst>
            <pc:docMk/>
            <pc:sldMk cId="1842114985" sldId="262"/>
            <ac:spMk id="64" creationId="{6FF0F0B8-5B06-4174-9742-1FD7ABE712A7}"/>
          </ac:spMkLst>
        </pc:spChg>
        <pc:spChg chg="add del">
          <ac:chgData name="Jeremy Dahl" userId="ed853b53abf0a86f" providerId="LiveId" clId="{FCD9512C-A962-4E2A-BCFE-AAB5505E2F10}" dt="2019-04-14T04:19:31.068" v="355" actId="26606"/>
          <ac:spMkLst>
            <pc:docMk/>
            <pc:sldMk cId="1842114985" sldId="262"/>
            <ac:spMk id="65" creationId="{53BB5D57-6178-4F62-B472-0312F6D95A85}"/>
          </ac:spMkLst>
        </pc:spChg>
        <pc:spChg chg="add del">
          <ac:chgData name="Jeremy Dahl" userId="ed853b53abf0a86f" providerId="LiveId" clId="{FCD9512C-A962-4E2A-BCFE-AAB5505E2F10}" dt="2019-04-14T04:19:31.068" v="355" actId="26606"/>
          <ac:spMkLst>
            <pc:docMk/>
            <pc:sldMk cId="1842114985" sldId="262"/>
            <ac:spMk id="66" creationId="{4C61BD32-7542-4D52-BA5A-3ADE869BF8AC}"/>
          </ac:spMkLst>
        </pc:spChg>
        <pc:spChg chg="add del">
          <ac:chgData name="Jeremy Dahl" userId="ed853b53abf0a86f" providerId="LiveId" clId="{FCD9512C-A962-4E2A-BCFE-AAB5505E2F10}" dt="2019-04-14T04:19:33.903" v="357" actId="26606"/>
          <ac:spMkLst>
            <pc:docMk/>
            <pc:sldMk cId="1842114985" sldId="262"/>
            <ac:spMk id="68" creationId="{82A5F716-98EF-42EF-A471-87C6DFDCC799}"/>
          </ac:spMkLst>
        </pc:spChg>
        <pc:spChg chg="add del">
          <ac:chgData name="Jeremy Dahl" userId="ed853b53abf0a86f" providerId="LiveId" clId="{FCD9512C-A962-4E2A-BCFE-AAB5505E2F10}" dt="2019-04-14T04:19:33.903" v="357" actId="26606"/>
          <ac:spMkLst>
            <pc:docMk/>
            <pc:sldMk cId="1842114985" sldId="262"/>
            <ac:spMk id="69" creationId="{B87687D8-4EF1-4EF2-BF7E-74BB4A3D1806}"/>
          </ac:spMkLst>
        </pc:spChg>
        <pc:spChg chg="add del">
          <ac:chgData name="Jeremy Dahl" userId="ed853b53abf0a86f" providerId="LiveId" clId="{FCD9512C-A962-4E2A-BCFE-AAB5505E2F10}" dt="2019-04-14T04:19:37.077" v="359" actId="26606"/>
          <ac:spMkLst>
            <pc:docMk/>
            <pc:sldMk cId="1842114985" sldId="262"/>
            <ac:spMk id="71" creationId="{A2509F26-B5DC-4BA7-B476-4CB044237A2E}"/>
          </ac:spMkLst>
        </pc:spChg>
        <pc:spChg chg="add del">
          <ac:chgData name="Jeremy Dahl" userId="ed853b53abf0a86f" providerId="LiveId" clId="{FCD9512C-A962-4E2A-BCFE-AAB5505E2F10}" dt="2019-04-14T04:19:37.077" v="359" actId="26606"/>
          <ac:spMkLst>
            <pc:docMk/>
            <pc:sldMk cId="1842114985" sldId="262"/>
            <ac:spMk id="72" creationId="{DB103EB1-B135-4526-B883-33228FC27FF1}"/>
          </ac:spMkLst>
        </pc:spChg>
        <pc:spChg chg="add del">
          <ac:chgData name="Jeremy Dahl" userId="ed853b53abf0a86f" providerId="LiveId" clId="{FCD9512C-A962-4E2A-BCFE-AAB5505E2F10}" dt="2019-04-14T04:20:09.032" v="374" actId="26606"/>
          <ac:spMkLst>
            <pc:docMk/>
            <pc:sldMk cId="1842114985" sldId="262"/>
            <ac:spMk id="73" creationId="{FA2EC6F1-0C1A-4A1D-B725-3B5267324B77}"/>
          </ac:spMkLst>
        </pc:spChg>
        <pc:spChg chg="add del">
          <ac:chgData name="Jeremy Dahl" userId="ed853b53abf0a86f" providerId="LiveId" clId="{FCD9512C-A962-4E2A-BCFE-AAB5505E2F10}" dt="2019-04-14T04:20:19.698" v="376" actId="26606"/>
          <ac:spMkLst>
            <pc:docMk/>
            <pc:sldMk cId="1842114985" sldId="262"/>
            <ac:spMk id="74" creationId="{38EE4E44-1403-472B-8C01-D354CB8F5AE7}"/>
          </ac:spMkLst>
        </pc:spChg>
        <pc:spChg chg="add del">
          <ac:chgData name="Jeremy Dahl" userId="ed853b53abf0a86f" providerId="LiveId" clId="{FCD9512C-A962-4E2A-BCFE-AAB5505E2F10}" dt="2019-04-14T04:20:19.698" v="376" actId="26606"/>
          <ac:spMkLst>
            <pc:docMk/>
            <pc:sldMk cId="1842114985" sldId="262"/>
            <ac:spMk id="76" creationId="{583CCE40-4C5F-42D3-86D9-7892AD1E98E3}"/>
          </ac:spMkLst>
        </pc:spChg>
        <pc:spChg chg="add del">
          <ac:chgData name="Jeremy Dahl" userId="ed853b53abf0a86f" providerId="LiveId" clId="{FCD9512C-A962-4E2A-BCFE-AAB5505E2F10}" dt="2019-04-14T04:20:19.698" v="376" actId="26606"/>
          <ac:spMkLst>
            <pc:docMk/>
            <pc:sldMk cId="1842114985" sldId="262"/>
            <ac:spMk id="77" creationId="{0205D939-00C4-4F2E-9797-3170DD040D90}"/>
          </ac:spMkLst>
        </pc:spChg>
        <pc:picChg chg="add del mod">
          <ac:chgData name="Jeremy Dahl" userId="ed853b53abf0a86f" providerId="LiveId" clId="{FCD9512C-A962-4E2A-BCFE-AAB5505E2F10}" dt="2019-04-14T03:15:06.794" v="273" actId="26606"/>
          <ac:picMkLst>
            <pc:docMk/>
            <pc:sldMk cId="1842114985" sldId="262"/>
            <ac:picMk id="5" creationId="{CC416AFB-07A5-43F7-B630-E64495122FD4}"/>
          </ac:picMkLst>
        </pc:picChg>
        <pc:picChg chg="add del">
          <ac:chgData name="Jeremy Dahl" userId="ed853b53abf0a86f" providerId="LiveId" clId="{FCD9512C-A962-4E2A-BCFE-AAB5505E2F10}" dt="2019-04-14T03:14:57.941" v="264" actId="26606"/>
          <ac:picMkLst>
            <pc:docMk/>
            <pc:sldMk cId="1842114985" sldId="262"/>
            <ac:picMk id="8" creationId="{CC416AFB-07A5-43F7-B630-E64495122FD4}"/>
          </ac:picMkLst>
        </pc:picChg>
        <pc:picChg chg="add del mod">
          <ac:chgData name="Jeremy Dahl" userId="ed853b53abf0a86f" providerId="LiveId" clId="{FCD9512C-A962-4E2A-BCFE-AAB5505E2F10}" dt="2019-04-14T04:17:10.488" v="345" actId="478"/>
          <ac:picMkLst>
            <pc:docMk/>
            <pc:sldMk cId="1842114985" sldId="262"/>
            <ac:picMk id="12" creationId="{4DE8CEBC-0CE6-4EA2-80EF-AE7235458CD2}"/>
          </ac:picMkLst>
        </pc:picChg>
        <pc:picChg chg="add mod">
          <ac:chgData name="Jeremy Dahl" userId="ed853b53abf0a86f" providerId="LiveId" clId="{FCD9512C-A962-4E2A-BCFE-AAB5505E2F10}" dt="2019-04-14T04:25:52.214" v="399" actId="14100"/>
          <ac:picMkLst>
            <pc:docMk/>
            <pc:sldMk cId="1842114985" sldId="262"/>
            <ac:picMk id="16" creationId="{F93AE4D6-3C43-47E9-AB9E-C386A1BEDB1F}"/>
          </ac:picMkLst>
        </pc:picChg>
        <pc:picChg chg="add del">
          <ac:chgData name="Jeremy Dahl" userId="ed853b53abf0a86f" providerId="LiveId" clId="{FCD9512C-A962-4E2A-BCFE-AAB5505E2F10}" dt="2019-04-14T03:14:59.166" v="266" actId="26606"/>
          <ac:picMkLst>
            <pc:docMk/>
            <pc:sldMk cId="1842114985" sldId="262"/>
            <ac:picMk id="18" creationId="{CC416AFB-07A5-43F7-B630-E64495122FD4}"/>
          </ac:picMkLst>
        </pc:picChg>
        <pc:picChg chg="add del">
          <ac:chgData name="Jeremy Dahl" userId="ed853b53abf0a86f" providerId="LiveId" clId="{FCD9512C-A962-4E2A-BCFE-AAB5505E2F10}" dt="2019-04-14T03:15:02.409" v="268" actId="26606"/>
          <ac:picMkLst>
            <pc:docMk/>
            <pc:sldMk cId="1842114985" sldId="262"/>
            <ac:picMk id="21" creationId="{CC416AFB-07A5-43F7-B630-E64495122FD4}"/>
          </ac:picMkLst>
        </pc:picChg>
        <pc:picChg chg="add del">
          <ac:chgData name="Jeremy Dahl" userId="ed853b53abf0a86f" providerId="LiveId" clId="{FCD9512C-A962-4E2A-BCFE-AAB5505E2F10}" dt="2019-04-14T03:15:04.464" v="270" actId="26606"/>
          <ac:picMkLst>
            <pc:docMk/>
            <pc:sldMk cId="1842114985" sldId="262"/>
            <ac:picMk id="28" creationId="{CC416AFB-07A5-43F7-B630-E64495122FD4}"/>
          </ac:picMkLst>
        </pc:picChg>
        <pc:picChg chg="add del">
          <ac:chgData name="Jeremy Dahl" userId="ed853b53abf0a86f" providerId="LiveId" clId="{FCD9512C-A962-4E2A-BCFE-AAB5505E2F10}" dt="2019-04-14T03:15:06.681" v="272" actId="26606"/>
          <ac:picMkLst>
            <pc:docMk/>
            <pc:sldMk cId="1842114985" sldId="262"/>
            <ac:picMk id="34" creationId="{CC416AFB-07A5-43F7-B630-E64495122FD4}"/>
          </ac:picMkLst>
        </pc:picChg>
        <pc:picChg chg="add del mod">
          <ac:chgData name="Jeremy Dahl" userId="ed853b53abf0a86f" providerId="LiveId" clId="{FCD9512C-A962-4E2A-BCFE-AAB5505E2F10}" dt="2019-04-14T04:15:14.244" v="341" actId="478"/>
          <ac:picMkLst>
            <pc:docMk/>
            <pc:sldMk cId="1842114985" sldId="262"/>
            <ac:picMk id="38" creationId="{CC416AFB-07A5-43F7-B630-E64495122FD4}"/>
          </ac:picMkLst>
        </pc:picChg>
        <pc:picChg chg="add del">
          <ac:chgData name="Jeremy Dahl" userId="ed853b53abf0a86f" providerId="LiveId" clId="{FCD9512C-A962-4E2A-BCFE-AAB5505E2F10}" dt="2019-04-14T03:17:10.279" v="281" actId="26606"/>
          <ac:picMkLst>
            <pc:docMk/>
            <pc:sldMk cId="1842114985" sldId="262"/>
            <ac:picMk id="46" creationId="{CC416AFB-07A5-43F7-B630-E64495122FD4}"/>
          </ac:picMkLst>
        </pc:picChg>
        <pc:picChg chg="add del">
          <ac:chgData name="Jeremy Dahl" userId="ed853b53abf0a86f" providerId="LiveId" clId="{FCD9512C-A962-4E2A-BCFE-AAB5505E2F10}" dt="2019-04-14T03:17:13.062" v="283" actId="26606"/>
          <ac:picMkLst>
            <pc:docMk/>
            <pc:sldMk cId="1842114985" sldId="262"/>
            <ac:picMk id="49" creationId="{CC416AFB-07A5-43F7-B630-E64495122FD4}"/>
          </ac:picMkLst>
        </pc:picChg>
        <pc:picChg chg="add del mod">
          <ac:chgData name="Jeremy Dahl" userId="ed853b53abf0a86f" providerId="LiveId" clId="{FCD9512C-A962-4E2A-BCFE-AAB5505E2F10}" dt="2019-04-14T04:23:52.474" v="380" actId="478"/>
          <ac:picMkLst>
            <pc:docMk/>
            <pc:sldMk cId="1842114985" sldId="262"/>
            <ac:picMk id="52" creationId="{7B9C1758-49FF-4366-BDEC-B0B274465D96}"/>
          </ac:picMkLst>
        </pc:picChg>
        <pc:picChg chg="add del">
          <ac:chgData name="Jeremy Dahl" userId="ed853b53abf0a86f" providerId="LiveId" clId="{FCD9512C-A962-4E2A-BCFE-AAB5505E2F10}" dt="2019-04-14T03:17:15.064" v="285" actId="26606"/>
          <ac:picMkLst>
            <pc:docMk/>
            <pc:sldMk cId="1842114985" sldId="262"/>
            <ac:picMk id="54" creationId="{CC416AFB-07A5-43F7-B630-E64495122FD4}"/>
          </ac:picMkLst>
        </pc:picChg>
        <pc:picChg chg="add del">
          <ac:chgData name="Jeremy Dahl" userId="ed853b53abf0a86f" providerId="LiveId" clId="{FCD9512C-A962-4E2A-BCFE-AAB5505E2F10}" dt="2019-04-14T03:17:16.703" v="287" actId="26606"/>
          <ac:picMkLst>
            <pc:docMk/>
            <pc:sldMk cId="1842114985" sldId="262"/>
            <ac:picMk id="58" creationId="{CC416AFB-07A5-43F7-B630-E64495122FD4}"/>
          </ac:picMkLst>
        </pc:picChg>
        <pc:picChg chg="add del">
          <ac:chgData name="Jeremy Dahl" userId="ed853b53abf0a86f" providerId="LiveId" clId="{FCD9512C-A962-4E2A-BCFE-AAB5505E2F10}" dt="2019-04-14T03:17:18.445" v="289" actId="26606"/>
          <ac:picMkLst>
            <pc:docMk/>
            <pc:sldMk cId="1842114985" sldId="262"/>
            <ac:picMk id="62" creationId="{CC416AFB-07A5-43F7-B630-E64495122FD4}"/>
          </ac:picMkLst>
        </pc:picChg>
        <pc:picChg chg="add del mod">
          <ac:chgData name="Jeremy Dahl" userId="ed853b53abf0a86f" providerId="LiveId" clId="{FCD9512C-A962-4E2A-BCFE-AAB5505E2F10}" dt="2019-04-14T04:20:20.865" v="378"/>
          <ac:picMkLst>
            <pc:docMk/>
            <pc:sldMk cId="1842114985" sldId="262"/>
            <ac:picMk id="67" creationId="{5746A018-FFAB-4B8B-A746-08543591B759}"/>
          </ac:picMkLst>
        </pc:picChg>
        <pc:picChg chg="add del">
          <ac:chgData name="Jeremy Dahl" userId="ed853b53abf0a86f" providerId="LiveId" clId="{FCD9512C-A962-4E2A-BCFE-AAB5505E2F10}" dt="2019-04-14T04:20:09.032" v="374" actId="26606"/>
          <ac:picMkLst>
            <pc:docMk/>
            <pc:sldMk cId="1842114985" sldId="262"/>
            <ac:picMk id="70" creationId="{5746A018-FFAB-4B8B-A746-08543591B759}"/>
          </ac:picMkLst>
        </pc:picChg>
        <pc:picChg chg="add del">
          <ac:chgData name="Jeremy Dahl" userId="ed853b53abf0a86f" providerId="LiveId" clId="{FCD9512C-A962-4E2A-BCFE-AAB5505E2F10}" dt="2019-04-14T04:20:09.032" v="374" actId="26606"/>
          <ac:picMkLst>
            <pc:docMk/>
            <pc:sldMk cId="1842114985" sldId="262"/>
            <ac:picMk id="75" creationId="{22901FED-4FC9-4ED5-8123-C98BCD1616BA}"/>
          </ac:picMkLst>
        </pc:picChg>
        <pc:picChg chg="add del">
          <ac:chgData name="Jeremy Dahl" userId="ed853b53abf0a86f" providerId="LiveId" clId="{FCD9512C-A962-4E2A-BCFE-AAB5505E2F10}" dt="2019-04-14T04:20:19.698" v="376" actId="26606"/>
          <ac:picMkLst>
            <pc:docMk/>
            <pc:sldMk cId="1842114985" sldId="262"/>
            <ac:picMk id="78" creationId="{5746A018-FFAB-4B8B-A746-08543591B759}"/>
          </ac:picMkLst>
        </pc:picChg>
        <pc:cxnChg chg="add del">
          <ac:chgData name="Jeremy Dahl" userId="ed853b53abf0a86f" providerId="LiveId" clId="{FCD9512C-A962-4E2A-BCFE-AAB5505E2F10}" dt="2019-04-14T03:14:57.941" v="264" actId="26606"/>
          <ac:cxnSpMkLst>
            <pc:docMk/>
            <pc:sldMk cId="1842114985" sldId="262"/>
            <ac:cxnSpMk id="15" creationId="{20E3A342-4D61-4E3F-AF90-1AB42AEB96CC}"/>
          </ac:cxnSpMkLst>
        </pc:cxnChg>
        <pc:cxnChg chg="add del">
          <ac:chgData name="Jeremy Dahl" userId="ed853b53abf0a86f" providerId="LiveId" clId="{FCD9512C-A962-4E2A-BCFE-AAB5505E2F10}" dt="2019-04-14T03:15:04.464" v="270" actId="26606"/>
          <ac:cxnSpMkLst>
            <pc:docMk/>
            <pc:sldMk cId="1842114985" sldId="262"/>
            <ac:cxnSpMk id="29" creationId="{A7F400EE-A8A5-48AF-B4D6-291B52C6F0B0}"/>
          </ac:cxnSpMkLst>
        </pc:cxnChg>
        <pc:cxnChg chg="add del">
          <ac:chgData name="Jeremy Dahl" userId="ed853b53abf0a86f" providerId="LiveId" clId="{FCD9512C-A962-4E2A-BCFE-AAB5505E2F10}" dt="2019-04-14T03:17:15.064" v="285" actId="26606"/>
          <ac:cxnSpMkLst>
            <pc:docMk/>
            <pc:sldMk cId="1842114985" sldId="262"/>
            <ac:cxnSpMk id="55" creationId="{67182200-4859-4C8D-BCBB-55B245C28BA3}"/>
          </ac:cxnSpMkLst>
        </pc:cxnChg>
      </pc:sldChg>
      <pc:sldChg chg="addSp delSp modSp add mod ord setBg">
        <pc:chgData name="Jeremy Dahl" userId="ed853b53abf0a86f" providerId="LiveId" clId="{FCD9512C-A962-4E2A-BCFE-AAB5505E2F10}" dt="2019-04-14T04:25:31.483" v="395" actId="14100"/>
        <pc:sldMkLst>
          <pc:docMk/>
          <pc:sldMk cId="1181043302" sldId="263"/>
        </pc:sldMkLst>
        <pc:spChg chg="add del">
          <ac:chgData name="Jeremy Dahl" userId="ed853b53abf0a86f" providerId="LiveId" clId="{FCD9512C-A962-4E2A-BCFE-AAB5505E2F10}" dt="2019-04-14T03:22:52.195" v="296" actId="26606"/>
          <ac:spMkLst>
            <pc:docMk/>
            <pc:sldMk cId="1181043302" sldId="263"/>
            <ac:spMk id="2" creationId="{D673CF04-9DE3-4B98-BB03-C2211734B07B}"/>
          </ac:spMkLst>
        </pc:spChg>
        <pc:spChg chg="del">
          <ac:chgData name="Jeremy Dahl" userId="ed853b53abf0a86f" providerId="LiveId" clId="{FCD9512C-A962-4E2A-BCFE-AAB5505E2F10}" dt="2019-04-14T03:22:35.749" v="291" actId="931"/>
          <ac:spMkLst>
            <pc:docMk/>
            <pc:sldMk cId="1181043302" sldId="263"/>
            <ac:spMk id="3" creationId="{C427D088-302D-41DB-8192-E31D25A1AE50}"/>
          </ac:spMkLst>
        </pc:spChg>
        <pc:spChg chg="add del">
          <ac:chgData name="Jeremy Dahl" userId="ed853b53abf0a86f" providerId="LiveId" clId="{FCD9512C-A962-4E2A-BCFE-AAB5505E2F10}" dt="2019-04-14T03:22:52.179" v="295" actId="26606"/>
          <ac:spMkLst>
            <pc:docMk/>
            <pc:sldMk cId="1181043302" sldId="263"/>
            <ac:spMk id="7" creationId="{D673CF04-9DE3-4B98-BB03-C2211734B07B}"/>
          </ac:spMkLst>
        </pc:spChg>
        <pc:spChg chg="add del">
          <ac:chgData name="Jeremy Dahl" userId="ed853b53abf0a86f" providerId="LiveId" clId="{FCD9512C-A962-4E2A-BCFE-AAB5505E2F10}" dt="2019-04-14T03:22:52.179" v="295" actId="26606"/>
          <ac:spMkLst>
            <pc:docMk/>
            <pc:sldMk cId="1181043302" sldId="263"/>
            <ac:spMk id="10" creationId="{D00F9D95-C8FF-4581-9475-DB609F35361A}"/>
          </ac:spMkLst>
        </pc:spChg>
        <pc:spChg chg="add del">
          <ac:chgData name="Jeremy Dahl" userId="ed853b53abf0a86f" providerId="LiveId" clId="{FCD9512C-A962-4E2A-BCFE-AAB5505E2F10}" dt="2019-04-14T03:22:52.179" v="295" actId="26606"/>
          <ac:spMkLst>
            <pc:docMk/>
            <pc:sldMk cId="1181043302" sldId="263"/>
            <ac:spMk id="13" creationId="{3CD9DF72-87A3-404E-A828-84CBF11A8303}"/>
          </ac:spMkLst>
        </pc:spChg>
        <pc:picChg chg="add del mod">
          <ac:chgData name="Jeremy Dahl" userId="ed853b53abf0a86f" providerId="LiveId" clId="{FCD9512C-A962-4E2A-BCFE-AAB5505E2F10}" dt="2019-04-14T03:22:52.195" v="296" actId="26606"/>
          <ac:picMkLst>
            <pc:docMk/>
            <pc:sldMk cId="1181043302" sldId="263"/>
            <ac:picMk id="5" creationId="{332CAD1C-3405-4111-9579-C7A19FF6D5E8}"/>
          </ac:picMkLst>
        </pc:picChg>
        <pc:picChg chg="add del">
          <ac:chgData name="Jeremy Dahl" userId="ed853b53abf0a86f" providerId="LiveId" clId="{FCD9512C-A962-4E2A-BCFE-AAB5505E2F10}" dt="2019-04-14T03:22:52.179" v="295" actId="26606"/>
          <ac:picMkLst>
            <pc:docMk/>
            <pc:sldMk cId="1181043302" sldId="263"/>
            <ac:picMk id="8" creationId="{332CAD1C-3405-4111-9579-C7A19FF6D5E8}"/>
          </ac:picMkLst>
        </pc:picChg>
        <pc:picChg chg="add mod modCrop">
          <ac:chgData name="Jeremy Dahl" userId="ed853b53abf0a86f" providerId="LiveId" clId="{FCD9512C-A962-4E2A-BCFE-AAB5505E2F10}" dt="2019-04-14T04:25:31.483" v="395" actId="14100"/>
          <ac:picMkLst>
            <pc:docMk/>
            <pc:sldMk cId="1181043302" sldId="263"/>
            <ac:picMk id="17" creationId="{332CAD1C-3405-4111-9579-C7A19FF6D5E8}"/>
          </ac:picMkLst>
        </pc:picChg>
        <pc:cxnChg chg="add del">
          <ac:chgData name="Jeremy Dahl" userId="ed853b53abf0a86f" providerId="LiveId" clId="{FCD9512C-A962-4E2A-BCFE-AAB5505E2F10}" dt="2019-04-14T03:22:52.179" v="295" actId="26606"/>
          <ac:cxnSpMkLst>
            <pc:docMk/>
            <pc:sldMk cId="1181043302" sldId="263"/>
            <ac:cxnSpMk id="15" creationId="{20E3A342-4D61-4E3F-AF90-1AB42AEB96CC}"/>
          </ac:cxnSpMkLst>
        </pc:cxnChg>
      </pc:sldChg>
      <pc:sldChg chg="addSp delSp modSp add mod ord modTransition setBg">
        <pc:chgData name="Jeremy Dahl" userId="ed853b53abf0a86f" providerId="LiveId" clId="{FCD9512C-A962-4E2A-BCFE-AAB5505E2F10}" dt="2019-04-14T07:01:18.581" v="2383"/>
        <pc:sldMkLst>
          <pc:docMk/>
          <pc:sldMk cId="1088905557" sldId="264"/>
        </pc:sldMkLst>
        <pc:spChg chg="add del">
          <ac:chgData name="Jeremy Dahl" userId="ed853b53abf0a86f" providerId="LiveId" clId="{FCD9512C-A962-4E2A-BCFE-AAB5505E2F10}" dt="2019-04-14T03:36:45.328" v="324" actId="478"/>
          <ac:spMkLst>
            <pc:docMk/>
            <pc:sldMk cId="1088905557" sldId="264"/>
            <ac:spMk id="2" creationId="{E70E7D15-F1C2-4C9C-9F64-944D9825972D}"/>
          </ac:spMkLst>
        </pc:spChg>
        <pc:spChg chg="add del">
          <ac:chgData name="Jeremy Dahl" userId="ed853b53abf0a86f" providerId="LiveId" clId="{FCD9512C-A962-4E2A-BCFE-AAB5505E2F10}" dt="2019-04-14T03:36:45.328" v="324" actId="478"/>
          <ac:spMkLst>
            <pc:docMk/>
            <pc:sldMk cId="1088905557" sldId="264"/>
            <ac:spMk id="3" creationId="{911D0E51-F7BC-4164-A695-E945E0BE3A1D}"/>
          </ac:spMkLst>
        </pc:spChg>
        <pc:spChg chg="add del">
          <ac:chgData name="Jeremy Dahl" userId="ed853b53abf0a86f" providerId="LiveId" clId="{FCD9512C-A962-4E2A-BCFE-AAB5505E2F10}" dt="2019-04-14T03:37:12.159" v="331" actId="26606"/>
          <ac:spMkLst>
            <pc:docMk/>
            <pc:sldMk cId="1088905557" sldId="264"/>
            <ac:spMk id="8" creationId="{6FF0F0B8-5B06-4174-9742-1FD7ABE712A7}"/>
          </ac:spMkLst>
        </pc:spChg>
        <pc:spChg chg="add del">
          <ac:chgData name="Jeremy Dahl" userId="ed853b53abf0a86f" providerId="LiveId" clId="{FCD9512C-A962-4E2A-BCFE-AAB5505E2F10}" dt="2019-04-14T03:37:04.353" v="327" actId="26606"/>
          <ac:spMkLst>
            <pc:docMk/>
            <pc:sldMk cId="1088905557" sldId="264"/>
            <ac:spMk id="10" creationId="{01D0AF59-99C3-4251-AB9A-C966C6AD4400}"/>
          </ac:spMkLst>
        </pc:spChg>
        <pc:spChg chg="add del">
          <ac:chgData name="Jeremy Dahl" userId="ed853b53abf0a86f" providerId="LiveId" clId="{FCD9512C-A962-4E2A-BCFE-AAB5505E2F10}" dt="2019-04-14T03:37:04.353" v="327" actId="26606"/>
          <ac:spMkLst>
            <pc:docMk/>
            <pc:sldMk cId="1088905557" sldId="264"/>
            <ac:spMk id="12" creationId="{1855405F-37A2-4869-9154-F8BE3BECE6C3}"/>
          </ac:spMkLst>
        </pc:spChg>
        <pc:spChg chg="add del">
          <ac:chgData name="Jeremy Dahl" userId="ed853b53abf0a86f" providerId="LiveId" clId="{FCD9512C-A962-4E2A-BCFE-AAB5505E2F10}" dt="2019-04-14T03:36:37.213" v="319" actId="26606"/>
          <ac:spMkLst>
            <pc:docMk/>
            <pc:sldMk cId="1088905557" sldId="264"/>
            <ac:spMk id="13" creationId="{E70E7D15-F1C2-4C9C-9F64-944D9825972D}"/>
          </ac:spMkLst>
        </pc:spChg>
        <pc:spChg chg="add del">
          <ac:chgData name="Jeremy Dahl" userId="ed853b53abf0a86f" providerId="LiveId" clId="{FCD9512C-A962-4E2A-BCFE-AAB5505E2F10}" dt="2019-04-14T03:36:37.213" v="319" actId="26606"/>
          <ac:spMkLst>
            <pc:docMk/>
            <pc:sldMk cId="1088905557" sldId="264"/>
            <ac:spMk id="15" creationId="{911D0E51-F7BC-4164-A695-E945E0BE3A1D}"/>
          </ac:spMkLst>
        </pc:spChg>
        <pc:spChg chg="add del">
          <ac:chgData name="Jeremy Dahl" userId="ed853b53abf0a86f" providerId="LiveId" clId="{FCD9512C-A962-4E2A-BCFE-AAB5505E2F10}" dt="2019-04-14T03:36:38.801" v="321" actId="26606"/>
          <ac:spMkLst>
            <pc:docMk/>
            <pc:sldMk cId="1088905557" sldId="264"/>
            <ac:spMk id="17" creationId="{E70E7D15-F1C2-4C9C-9F64-944D9825972D}"/>
          </ac:spMkLst>
        </pc:spChg>
        <pc:spChg chg="add del">
          <ac:chgData name="Jeremy Dahl" userId="ed853b53abf0a86f" providerId="LiveId" clId="{FCD9512C-A962-4E2A-BCFE-AAB5505E2F10}" dt="2019-04-14T03:36:38.801" v="321" actId="26606"/>
          <ac:spMkLst>
            <pc:docMk/>
            <pc:sldMk cId="1088905557" sldId="264"/>
            <ac:spMk id="18" creationId="{911D0E51-F7BC-4164-A695-E945E0BE3A1D}"/>
          </ac:spMkLst>
        </pc:spChg>
        <pc:picChg chg="add del">
          <ac:chgData name="Jeremy Dahl" userId="ed853b53abf0a86f" providerId="LiveId" clId="{FCD9512C-A962-4E2A-BCFE-AAB5505E2F10}" dt="2019-04-14T03:36:45.328" v="324" actId="478"/>
          <ac:picMkLst>
            <pc:docMk/>
            <pc:sldMk cId="1088905557" sldId="264"/>
            <ac:picMk id="4" creationId="{4096997D-3728-4757-9187-3911AC5EE5A7}"/>
          </ac:picMkLst>
        </pc:picChg>
        <pc:picChg chg="add mod">
          <ac:chgData name="Jeremy Dahl" userId="ed853b53abf0a86f" providerId="LiveId" clId="{FCD9512C-A962-4E2A-BCFE-AAB5505E2F10}" dt="2019-04-14T03:38:05.913" v="339" actId="14100"/>
          <ac:picMkLst>
            <pc:docMk/>
            <pc:sldMk cId="1088905557" sldId="264"/>
            <ac:picMk id="5" creationId="{269C3112-2483-4F6E-80B0-5045E6B13B31}"/>
          </ac:picMkLst>
        </pc:picChg>
        <pc:picChg chg="add del">
          <ac:chgData name="Jeremy Dahl" userId="ed853b53abf0a86f" providerId="LiveId" clId="{FCD9512C-A962-4E2A-BCFE-AAB5505E2F10}" dt="2019-04-14T03:36:29.400" v="313" actId="26606"/>
          <ac:picMkLst>
            <pc:docMk/>
            <pc:sldMk cId="1088905557" sldId="264"/>
            <ac:picMk id="7" creationId="{4096997D-3728-4757-9187-3911AC5EE5A7}"/>
          </ac:picMkLst>
        </pc:picChg>
        <pc:picChg chg="add del">
          <ac:chgData name="Jeremy Dahl" userId="ed853b53abf0a86f" providerId="LiveId" clId="{FCD9512C-A962-4E2A-BCFE-AAB5505E2F10}" dt="2019-04-14T03:36:31.647" v="315" actId="26606"/>
          <ac:picMkLst>
            <pc:docMk/>
            <pc:sldMk cId="1088905557" sldId="264"/>
            <ac:picMk id="9" creationId="{4096997D-3728-4757-9187-3911AC5EE5A7}"/>
          </ac:picMkLst>
        </pc:picChg>
        <pc:picChg chg="add del">
          <ac:chgData name="Jeremy Dahl" userId="ed853b53abf0a86f" providerId="LiveId" clId="{FCD9512C-A962-4E2A-BCFE-AAB5505E2F10}" dt="2019-04-14T03:36:35.998" v="317" actId="26606"/>
          <ac:picMkLst>
            <pc:docMk/>
            <pc:sldMk cId="1088905557" sldId="264"/>
            <ac:picMk id="11" creationId="{4096997D-3728-4757-9187-3911AC5EE5A7}"/>
          </ac:picMkLst>
        </pc:picChg>
        <pc:picChg chg="add del">
          <ac:chgData name="Jeremy Dahl" userId="ed853b53abf0a86f" providerId="LiveId" clId="{FCD9512C-A962-4E2A-BCFE-AAB5505E2F10}" dt="2019-04-14T03:36:37.213" v="319" actId="26606"/>
          <ac:picMkLst>
            <pc:docMk/>
            <pc:sldMk cId="1088905557" sldId="264"/>
            <ac:picMk id="14" creationId="{4096997D-3728-4757-9187-3911AC5EE5A7}"/>
          </ac:picMkLst>
        </pc:picChg>
        <pc:picChg chg="add del">
          <ac:chgData name="Jeremy Dahl" userId="ed853b53abf0a86f" providerId="LiveId" clId="{FCD9512C-A962-4E2A-BCFE-AAB5505E2F10}" dt="2019-04-14T03:36:38.801" v="321" actId="26606"/>
          <ac:picMkLst>
            <pc:docMk/>
            <pc:sldMk cId="1088905557" sldId="264"/>
            <ac:picMk id="19" creationId="{4096997D-3728-4757-9187-3911AC5EE5A7}"/>
          </ac:picMkLst>
        </pc:picChg>
        <pc:picChg chg="add del">
          <ac:chgData name="Jeremy Dahl" userId="ed853b53abf0a86f" providerId="LiveId" clId="{FCD9512C-A962-4E2A-BCFE-AAB5505E2F10}" dt="2019-04-14T03:36:41.238" v="323" actId="26606"/>
          <ac:picMkLst>
            <pc:docMk/>
            <pc:sldMk cId="1088905557" sldId="264"/>
            <ac:picMk id="21" creationId="{4096997D-3728-4757-9187-3911AC5EE5A7}"/>
          </ac:picMkLst>
        </pc:picChg>
      </pc:sldChg>
      <pc:sldChg chg="modSp add del ord">
        <pc:chgData name="Jeremy Dahl" userId="ed853b53abf0a86f" providerId="LiveId" clId="{FCD9512C-A962-4E2A-BCFE-AAB5505E2F10}" dt="2019-04-14T06:32:48.886" v="2218" actId="2696"/>
        <pc:sldMkLst>
          <pc:docMk/>
          <pc:sldMk cId="1939563686" sldId="265"/>
        </pc:sldMkLst>
        <pc:spChg chg="mod">
          <ac:chgData name="Jeremy Dahl" userId="ed853b53abf0a86f" providerId="LiveId" clId="{FCD9512C-A962-4E2A-BCFE-AAB5505E2F10}" dt="2019-04-14T04:31:42.343" v="450" actId="20577"/>
          <ac:spMkLst>
            <pc:docMk/>
            <pc:sldMk cId="1939563686" sldId="265"/>
            <ac:spMk id="2" creationId="{CD2A6413-22E8-4860-97A7-3E9053C7ED72}"/>
          </ac:spMkLst>
        </pc:spChg>
      </pc:sldChg>
      <pc:sldChg chg="modSp add del">
        <pc:chgData name="Jeremy Dahl" userId="ed853b53abf0a86f" providerId="LiveId" clId="{FCD9512C-A962-4E2A-BCFE-AAB5505E2F10}" dt="2019-04-14T05:02:18.157" v="1140" actId="2696"/>
        <pc:sldMkLst>
          <pc:docMk/>
          <pc:sldMk cId="3540172079" sldId="266"/>
        </pc:sldMkLst>
        <pc:spChg chg="mod">
          <ac:chgData name="Jeremy Dahl" userId="ed853b53abf0a86f" providerId="LiveId" clId="{FCD9512C-A962-4E2A-BCFE-AAB5505E2F10}" dt="2019-04-14T04:32:00.800" v="476" actId="20577"/>
          <ac:spMkLst>
            <pc:docMk/>
            <pc:sldMk cId="3540172079" sldId="266"/>
            <ac:spMk id="2" creationId="{42A714C7-B293-4D46-9AA5-2F9A59785ED9}"/>
          </ac:spMkLst>
        </pc:spChg>
        <pc:spChg chg="mod">
          <ac:chgData name="Jeremy Dahl" userId="ed853b53abf0a86f" providerId="LiveId" clId="{FCD9512C-A962-4E2A-BCFE-AAB5505E2F10}" dt="2019-04-14T04:35:53.164" v="848" actId="20577"/>
          <ac:spMkLst>
            <pc:docMk/>
            <pc:sldMk cId="3540172079" sldId="266"/>
            <ac:spMk id="3" creationId="{A996E0BE-7F1A-4312-8820-535321FC6D8C}"/>
          </ac:spMkLst>
        </pc:spChg>
      </pc:sldChg>
      <pc:sldChg chg="modSp add del ord">
        <pc:chgData name="Jeremy Dahl" userId="ed853b53abf0a86f" providerId="LiveId" clId="{FCD9512C-A962-4E2A-BCFE-AAB5505E2F10}" dt="2019-04-14T06:22:21.142" v="2216" actId="2696"/>
        <pc:sldMkLst>
          <pc:docMk/>
          <pc:sldMk cId="1719291638" sldId="267"/>
        </pc:sldMkLst>
        <pc:spChg chg="mod">
          <ac:chgData name="Jeremy Dahl" userId="ed853b53abf0a86f" providerId="LiveId" clId="{FCD9512C-A962-4E2A-BCFE-AAB5505E2F10}" dt="2019-04-14T04:32:26.907" v="510" actId="20577"/>
          <ac:spMkLst>
            <pc:docMk/>
            <pc:sldMk cId="1719291638" sldId="267"/>
            <ac:spMk id="2" creationId="{A8C2D300-A56F-4A8B-8AAF-1DBBB389B1F6}"/>
          </ac:spMkLst>
        </pc:spChg>
      </pc:sldChg>
      <pc:sldChg chg="addSp delSp modSp add mod setBg delDesignElem">
        <pc:chgData name="Jeremy Dahl" userId="ed853b53abf0a86f" providerId="LiveId" clId="{FCD9512C-A962-4E2A-BCFE-AAB5505E2F10}" dt="2019-04-14T05:15:38.004" v="1289" actId="26606"/>
        <pc:sldMkLst>
          <pc:docMk/>
          <pc:sldMk cId="1377557255" sldId="268"/>
        </pc:sldMkLst>
        <pc:spChg chg="mod">
          <ac:chgData name="Jeremy Dahl" userId="ed853b53abf0a86f" providerId="LiveId" clId="{FCD9512C-A962-4E2A-BCFE-AAB5505E2F10}" dt="2019-04-14T05:15:38.004" v="1289" actId="26606"/>
          <ac:spMkLst>
            <pc:docMk/>
            <pc:sldMk cId="1377557255" sldId="268"/>
            <ac:spMk id="2" creationId="{8A3AD9F1-A610-4263-B0D3-E27FD4A6D88F}"/>
          </ac:spMkLst>
        </pc:spChg>
        <pc:spChg chg="add del mod">
          <ac:chgData name="Jeremy Dahl" userId="ed853b53abf0a86f" providerId="LiveId" clId="{FCD9512C-A962-4E2A-BCFE-AAB5505E2F10}" dt="2019-04-14T04:40:11.865" v="979" actId="26606"/>
          <ac:spMkLst>
            <pc:docMk/>
            <pc:sldMk cId="1377557255" sldId="268"/>
            <ac:spMk id="3" creationId="{0A56562B-F990-468F-B034-E72B27A73741}"/>
          </ac:spMkLst>
        </pc:spChg>
        <pc:spChg chg="add del">
          <ac:chgData name="Jeremy Dahl" userId="ed853b53abf0a86f" providerId="LiveId" clId="{FCD9512C-A962-4E2A-BCFE-AAB5505E2F10}" dt="2019-04-14T04:40:11.820" v="978" actId="26606"/>
          <ac:spMkLst>
            <pc:docMk/>
            <pc:sldMk cId="1377557255" sldId="268"/>
            <ac:spMk id="10" creationId="{46C2E80F-49A6-4372-B103-219D417A55ED}"/>
          </ac:spMkLst>
        </pc:spChg>
        <pc:spChg chg="add del">
          <ac:chgData name="Jeremy Dahl" userId="ed853b53abf0a86f" providerId="LiveId" clId="{FCD9512C-A962-4E2A-BCFE-AAB5505E2F10}" dt="2019-04-14T04:44:16.342" v="989" actId="26606"/>
          <ac:spMkLst>
            <pc:docMk/>
            <pc:sldMk cId="1377557255" sldId="268"/>
            <ac:spMk id="14" creationId="{E4505C23-674B-4195-81D6-0C127FEAE3F8}"/>
          </ac:spMkLst>
        </pc:spChg>
        <pc:spChg chg="add del">
          <ac:chgData name="Jeremy Dahl" userId="ed853b53abf0a86f" providerId="LiveId" clId="{FCD9512C-A962-4E2A-BCFE-AAB5505E2F10}" dt="2019-04-14T04:44:16.342" v="989" actId="26606"/>
          <ac:spMkLst>
            <pc:docMk/>
            <pc:sldMk cId="1377557255" sldId="268"/>
            <ac:spMk id="15" creationId="{65C9B8F0-FF66-4C15-BD05-E86B87331846}"/>
          </ac:spMkLst>
        </pc:spChg>
        <pc:spChg chg="add del">
          <ac:chgData name="Jeremy Dahl" userId="ed853b53abf0a86f" providerId="LiveId" clId="{FCD9512C-A962-4E2A-BCFE-AAB5505E2F10}" dt="2019-04-14T04:44:45.602" v="1000" actId="26606"/>
          <ac:spMkLst>
            <pc:docMk/>
            <pc:sldMk cId="1377557255" sldId="268"/>
            <ac:spMk id="16" creationId="{46C2E80F-49A6-4372-B103-219D417A55ED}"/>
          </ac:spMkLst>
        </pc:spChg>
        <pc:spChg chg="add del">
          <ac:chgData name="Jeremy Dahl" userId="ed853b53abf0a86f" providerId="LiveId" clId="{FCD9512C-A962-4E2A-BCFE-AAB5505E2F10}" dt="2019-04-14T04:43:33.599" v="985" actId="26606"/>
          <ac:spMkLst>
            <pc:docMk/>
            <pc:sldMk cId="1377557255" sldId="268"/>
            <ac:spMk id="17" creationId="{E4505C23-674B-4195-81D6-0C127FEAE3F8}"/>
          </ac:spMkLst>
        </pc:spChg>
        <pc:spChg chg="add del">
          <ac:chgData name="Jeremy Dahl" userId="ed853b53abf0a86f" providerId="LiveId" clId="{FCD9512C-A962-4E2A-BCFE-AAB5505E2F10}" dt="2019-04-14T04:44:44.544" v="998" actId="26606"/>
          <ac:spMkLst>
            <pc:docMk/>
            <pc:sldMk cId="1377557255" sldId="268"/>
            <ac:spMk id="18" creationId="{42A5316D-ED2F-4F89-B4B4-8D9240B1A348}"/>
          </ac:spMkLst>
        </pc:spChg>
        <pc:spChg chg="add del">
          <ac:chgData name="Jeremy Dahl" userId="ed853b53abf0a86f" providerId="LiveId" clId="{FCD9512C-A962-4E2A-BCFE-AAB5505E2F10}" dt="2019-04-14T04:43:33.599" v="985" actId="26606"/>
          <ac:spMkLst>
            <pc:docMk/>
            <pc:sldMk cId="1377557255" sldId="268"/>
            <ac:spMk id="19" creationId="{65C9B8F0-FF66-4C15-BD05-E86B87331846}"/>
          </ac:spMkLst>
        </pc:spChg>
        <pc:spChg chg="add del">
          <ac:chgData name="Jeremy Dahl" userId="ed853b53abf0a86f" providerId="LiveId" clId="{FCD9512C-A962-4E2A-BCFE-AAB5505E2F10}" dt="2019-04-14T04:46:19.831" v="1005" actId="26606"/>
          <ac:spMkLst>
            <pc:docMk/>
            <pc:sldMk cId="1377557255" sldId="268"/>
            <ac:spMk id="20" creationId="{E4505C23-674B-4195-81D6-0C127FEAE3F8}"/>
          </ac:spMkLst>
        </pc:spChg>
        <pc:spChg chg="add del">
          <ac:chgData name="Jeremy Dahl" userId="ed853b53abf0a86f" providerId="LiveId" clId="{FCD9512C-A962-4E2A-BCFE-AAB5505E2F10}" dt="2019-04-14T04:43:38.750" v="987" actId="26606"/>
          <ac:spMkLst>
            <pc:docMk/>
            <pc:sldMk cId="1377557255" sldId="268"/>
            <ac:spMk id="21" creationId="{42A5316D-ED2F-4F89-B4B4-8D9240B1A348}"/>
          </ac:spMkLst>
        </pc:spChg>
        <pc:spChg chg="add del">
          <ac:chgData name="Jeremy Dahl" userId="ed853b53abf0a86f" providerId="LiveId" clId="{FCD9512C-A962-4E2A-BCFE-AAB5505E2F10}" dt="2019-04-14T04:46:19.831" v="1005" actId="26606"/>
          <ac:spMkLst>
            <pc:docMk/>
            <pc:sldMk cId="1377557255" sldId="268"/>
            <ac:spMk id="22" creationId="{65C9B8F0-FF66-4C15-BD05-E86B87331846}"/>
          </ac:spMkLst>
        </pc:spChg>
        <pc:spChg chg="add del">
          <ac:chgData name="Jeremy Dahl" userId="ed853b53abf0a86f" providerId="LiveId" clId="{FCD9512C-A962-4E2A-BCFE-AAB5505E2F10}" dt="2019-04-14T04:46:50.732" v="1016" actId="26606"/>
          <ac:spMkLst>
            <pc:docMk/>
            <pc:sldMk cId="1377557255" sldId="268"/>
            <ac:spMk id="23" creationId="{46C2E80F-49A6-4372-B103-219D417A55ED}"/>
          </ac:spMkLst>
        </pc:spChg>
        <pc:spChg chg="add del">
          <ac:chgData name="Jeremy Dahl" userId="ed853b53abf0a86f" providerId="LiveId" clId="{FCD9512C-A962-4E2A-BCFE-AAB5505E2F10}" dt="2019-04-14T04:46:27.082" v="1007" actId="26606"/>
          <ac:spMkLst>
            <pc:docMk/>
            <pc:sldMk cId="1377557255" sldId="268"/>
            <ac:spMk id="24" creationId="{46C2E80F-49A6-4372-B103-219D417A55ED}"/>
          </ac:spMkLst>
        </pc:spChg>
        <pc:spChg chg="add del">
          <ac:chgData name="Jeremy Dahl" userId="ed853b53abf0a86f" providerId="LiveId" clId="{FCD9512C-A962-4E2A-BCFE-AAB5505E2F10}" dt="2019-04-14T04:47:06.070" v="1020" actId="26606"/>
          <ac:spMkLst>
            <pc:docMk/>
            <pc:sldMk cId="1377557255" sldId="268"/>
            <ac:spMk id="25" creationId="{42A5316D-ED2F-4F89-B4B4-8D9240B1A348}"/>
          </ac:spMkLst>
        </pc:spChg>
        <pc:spChg chg="add del">
          <ac:chgData name="Jeremy Dahl" userId="ed853b53abf0a86f" providerId="LiveId" clId="{FCD9512C-A962-4E2A-BCFE-AAB5505E2F10}" dt="2019-04-14T05:15:31.549" v="1287" actId="26606"/>
          <ac:spMkLst>
            <pc:docMk/>
            <pc:sldMk cId="1377557255" sldId="268"/>
            <ac:spMk id="26" creationId="{46C2E80F-49A6-4372-B103-219D417A55ED}"/>
          </ac:spMkLst>
        </pc:spChg>
        <pc:spChg chg="add del">
          <ac:chgData name="Jeremy Dahl" userId="ed853b53abf0a86f" providerId="LiveId" clId="{FCD9512C-A962-4E2A-BCFE-AAB5505E2F10}" dt="2019-04-14T04:52:32.817" v="1050"/>
          <ac:spMkLst>
            <pc:docMk/>
            <pc:sldMk cId="1377557255" sldId="268"/>
            <ac:spMk id="27" creationId="{46C2E80F-49A6-4372-B103-219D417A55ED}"/>
          </ac:spMkLst>
        </pc:spChg>
        <pc:spChg chg="add del">
          <ac:chgData name="Jeremy Dahl" userId="ed853b53abf0a86f" providerId="LiveId" clId="{FCD9512C-A962-4E2A-BCFE-AAB5505E2F10}" dt="2019-04-14T04:46:49.397" v="1013" actId="26606"/>
          <ac:spMkLst>
            <pc:docMk/>
            <pc:sldMk cId="1377557255" sldId="268"/>
            <ac:spMk id="28" creationId="{42285737-90EE-47DC-AC80-8AE156B11969}"/>
          </ac:spMkLst>
        </pc:spChg>
        <pc:spChg chg="add del">
          <ac:chgData name="Jeremy Dahl" userId="ed853b53abf0a86f" providerId="LiveId" clId="{FCD9512C-A962-4E2A-BCFE-AAB5505E2F10}" dt="2019-04-14T05:15:38.004" v="1289" actId="26606"/>
          <ac:spMkLst>
            <pc:docMk/>
            <pc:sldMk cId="1377557255" sldId="268"/>
            <ac:spMk id="29" creationId="{42A5316D-ED2F-4F89-B4B4-8D9240B1A348}"/>
          </ac:spMkLst>
        </pc:spChg>
        <pc:spChg chg="add del">
          <ac:chgData name="Jeremy Dahl" userId="ed853b53abf0a86f" providerId="LiveId" clId="{FCD9512C-A962-4E2A-BCFE-AAB5505E2F10}" dt="2019-04-14T04:46:50.693" v="1015" actId="26606"/>
          <ac:spMkLst>
            <pc:docMk/>
            <pc:sldMk cId="1377557255" sldId="268"/>
            <ac:spMk id="38" creationId="{42285737-90EE-47DC-AC80-8AE156B11969}"/>
          </ac:spMkLst>
        </pc:spChg>
        <pc:spChg chg="add del">
          <ac:chgData name="Jeremy Dahl" userId="ed853b53abf0a86f" providerId="LiveId" clId="{FCD9512C-A962-4E2A-BCFE-AAB5505E2F10}" dt="2019-04-14T04:46:54.962" v="1018"/>
          <ac:spMkLst>
            <pc:docMk/>
            <pc:sldMk cId="1377557255" sldId="268"/>
            <ac:spMk id="41" creationId="{46C2E80F-49A6-4372-B103-219D417A55ED}"/>
          </ac:spMkLst>
        </pc:spChg>
        <pc:grpChg chg="add del">
          <ac:chgData name="Jeremy Dahl" userId="ed853b53abf0a86f" providerId="LiveId" clId="{FCD9512C-A962-4E2A-BCFE-AAB5505E2F10}" dt="2019-04-14T04:46:49.397" v="1013" actId="26606"/>
          <ac:grpSpMkLst>
            <pc:docMk/>
            <pc:sldMk cId="1377557255" sldId="268"/>
            <ac:grpSpMk id="30" creationId="{B57BDC17-F1B3-455F-BBF1-680AA1F25C06}"/>
          </ac:grpSpMkLst>
        </pc:grpChg>
        <pc:grpChg chg="add del">
          <ac:chgData name="Jeremy Dahl" userId="ed853b53abf0a86f" providerId="LiveId" clId="{FCD9512C-A962-4E2A-BCFE-AAB5505E2F10}" dt="2019-04-14T04:46:50.693" v="1015" actId="26606"/>
          <ac:grpSpMkLst>
            <pc:docMk/>
            <pc:sldMk cId="1377557255" sldId="268"/>
            <ac:grpSpMk id="39" creationId="{B57BDC17-F1B3-455F-BBF1-680AA1F25C06}"/>
          </ac:grpSpMkLst>
        </pc:grpChg>
        <pc:graphicFrameChg chg="add del">
          <ac:chgData name="Jeremy Dahl" userId="ed853b53abf0a86f" providerId="LiveId" clId="{FCD9512C-A962-4E2A-BCFE-AAB5505E2F10}" dt="2019-04-14T04:40:11.820" v="978" actId="26606"/>
          <ac:graphicFrameMkLst>
            <pc:docMk/>
            <pc:sldMk cId="1377557255" sldId="268"/>
            <ac:graphicFrameMk id="5" creationId="{DAB09163-367C-487E-A20C-7E99B154E569}"/>
          </ac:graphicFrameMkLst>
        </pc:graphicFrameChg>
        <pc:graphicFrameChg chg="add mod modGraphic">
          <ac:chgData name="Jeremy Dahl" userId="ed853b53abf0a86f" providerId="LiveId" clId="{FCD9512C-A962-4E2A-BCFE-AAB5505E2F10}" dt="2019-04-14T05:15:38.004" v="1289" actId="26606"/>
          <ac:graphicFrameMkLst>
            <pc:docMk/>
            <pc:sldMk cId="1377557255" sldId="268"/>
            <ac:graphicFrameMk id="12" creationId="{4617C9C7-14B0-4F87-8B83-81599121648C}"/>
          </ac:graphicFrameMkLst>
        </pc:graphicFrameChg>
      </pc:sldChg>
      <pc:sldChg chg="addSp modSp add del">
        <pc:chgData name="Jeremy Dahl" userId="ed853b53abf0a86f" providerId="LiveId" clId="{FCD9512C-A962-4E2A-BCFE-AAB5505E2F10}" dt="2019-04-14T05:41:12.859" v="2119" actId="2696"/>
        <pc:sldMkLst>
          <pc:docMk/>
          <pc:sldMk cId="790908973" sldId="269"/>
        </pc:sldMkLst>
        <pc:spChg chg="mod">
          <ac:chgData name="Jeremy Dahl" userId="ed853b53abf0a86f" providerId="LiveId" clId="{FCD9512C-A962-4E2A-BCFE-AAB5505E2F10}" dt="2019-04-14T05:10:23.867" v="1239" actId="122"/>
          <ac:spMkLst>
            <pc:docMk/>
            <pc:sldMk cId="790908973" sldId="269"/>
            <ac:spMk id="2" creationId="{BD999B35-D52D-41B1-BD0F-B4AFFCAD4DD9}"/>
          </ac:spMkLst>
        </pc:spChg>
        <pc:spChg chg="mod">
          <ac:chgData name="Jeremy Dahl" userId="ed853b53abf0a86f" providerId="LiveId" clId="{FCD9512C-A962-4E2A-BCFE-AAB5505E2F10}" dt="2019-04-14T05:07:10.297" v="1194"/>
          <ac:spMkLst>
            <pc:docMk/>
            <pc:sldMk cId="790908973" sldId="269"/>
            <ac:spMk id="3" creationId="{60815C54-F2E6-4198-9112-1FD373E53D8A}"/>
          </ac:spMkLst>
        </pc:spChg>
        <pc:spChg chg="add">
          <ac:chgData name="Jeremy Dahl" userId="ed853b53abf0a86f" providerId="LiveId" clId="{FCD9512C-A962-4E2A-BCFE-AAB5505E2F10}" dt="2019-04-14T05:07:18.062" v="1195"/>
          <ac:spMkLst>
            <pc:docMk/>
            <pc:sldMk cId="790908973" sldId="269"/>
            <ac:spMk id="4" creationId="{7DF89AAC-D2CF-49B7-8ED7-45437D111B6B}"/>
          </ac:spMkLst>
        </pc:spChg>
      </pc:sldChg>
      <pc:sldChg chg="addSp delSp modSp add del">
        <pc:chgData name="Jeremy Dahl" userId="ed853b53abf0a86f" providerId="LiveId" clId="{FCD9512C-A962-4E2A-BCFE-AAB5505E2F10}" dt="2019-04-14T04:58:29.637" v="1119" actId="2696"/>
        <pc:sldMkLst>
          <pc:docMk/>
          <pc:sldMk cId="2126927135" sldId="269"/>
        </pc:sldMkLst>
        <pc:spChg chg="del">
          <ac:chgData name="Jeremy Dahl" userId="ed853b53abf0a86f" providerId="LiveId" clId="{FCD9512C-A962-4E2A-BCFE-AAB5505E2F10}" dt="2019-04-14T04:55:42.813" v="1109"/>
          <ac:spMkLst>
            <pc:docMk/>
            <pc:sldMk cId="2126927135" sldId="269"/>
            <ac:spMk id="3" creationId="{AF5D10DC-0747-4D22-9D78-47F27E1DE63B}"/>
          </ac:spMkLst>
        </pc:spChg>
        <pc:picChg chg="add mod">
          <ac:chgData name="Jeremy Dahl" userId="ed853b53abf0a86f" providerId="LiveId" clId="{FCD9512C-A962-4E2A-BCFE-AAB5505E2F10}" dt="2019-04-14T04:56:25.111" v="1116" actId="14100"/>
          <ac:picMkLst>
            <pc:docMk/>
            <pc:sldMk cId="2126927135" sldId="269"/>
            <ac:picMk id="4" creationId="{704C7D1A-B2FF-457D-A7F8-DAFC06271CA1}"/>
          </ac:picMkLst>
        </pc:picChg>
        <pc:picChg chg="add mod ord">
          <ac:chgData name="Jeremy Dahl" userId="ed853b53abf0a86f" providerId="LiveId" clId="{FCD9512C-A962-4E2A-BCFE-AAB5505E2F10}" dt="2019-04-14T04:56:32.189" v="1118" actId="14100"/>
          <ac:picMkLst>
            <pc:docMk/>
            <pc:sldMk cId="2126927135" sldId="269"/>
            <ac:picMk id="5" creationId="{7D27A5A4-9C38-423F-B702-F6B5B332F329}"/>
          </ac:picMkLst>
        </pc:picChg>
      </pc:sldChg>
      <pc:sldChg chg="addSp delSp modSp add mod setBg">
        <pc:chgData name="Jeremy Dahl" userId="ed853b53abf0a86f" providerId="LiveId" clId="{FCD9512C-A962-4E2A-BCFE-AAB5505E2F10}" dt="2019-04-14T06:34:45.372" v="2227" actId="403"/>
        <pc:sldMkLst>
          <pc:docMk/>
          <pc:sldMk cId="1954824699" sldId="270"/>
        </pc:sldMkLst>
        <pc:spChg chg="mod">
          <ac:chgData name="Jeremy Dahl" userId="ed853b53abf0a86f" providerId="LiveId" clId="{FCD9512C-A962-4E2A-BCFE-AAB5505E2F10}" dt="2019-04-14T05:16:15.252" v="1329" actId="20577"/>
          <ac:spMkLst>
            <pc:docMk/>
            <pc:sldMk cId="1954824699" sldId="270"/>
            <ac:spMk id="2" creationId="{43459D19-79A2-4BD6-9CA2-5259B9166790}"/>
          </ac:spMkLst>
        </pc:spChg>
        <pc:spChg chg="add del mod">
          <ac:chgData name="Jeremy Dahl" userId="ed853b53abf0a86f" providerId="LiveId" clId="{FCD9512C-A962-4E2A-BCFE-AAB5505E2F10}" dt="2019-04-14T06:34:45.372" v="2227" actId="403"/>
          <ac:spMkLst>
            <pc:docMk/>
            <pc:sldMk cId="1954824699" sldId="270"/>
            <ac:spMk id="3" creationId="{A7672109-E31F-4D10-99A8-BAB70EFD971A}"/>
          </ac:spMkLst>
        </pc:spChg>
        <pc:spChg chg="add del">
          <ac:chgData name="Jeremy Dahl" userId="ed853b53abf0a86f" providerId="LiveId" clId="{FCD9512C-A962-4E2A-BCFE-AAB5505E2F10}" dt="2019-04-14T05:14:50.885" v="1283" actId="26606"/>
          <ac:spMkLst>
            <pc:docMk/>
            <pc:sldMk cId="1954824699" sldId="270"/>
            <ac:spMk id="6" creationId="{46C2E80F-49A6-4372-B103-219D417A55ED}"/>
          </ac:spMkLst>
        </pc:spChg>
        <pc:spChg chg="add del">
          <ac:chgData name="Jeremy Dahl" userId="ed853b53abf0a86f" providerId="LiveId" clId="{FCD9512C-A962-4E2A-BCFE-AAB5505E2F10}" dt="2019-04-14T05:14:30.802" v="1281" actId="26606"/>
          <ac:spMkLst>
            <pc:docMk/>
            <pc:sldMk cId="1954824699" sldId="270"/>
            <ac:spMk id="8" creationId="{8D70B121-56F4-4848-B38B-182089D909FA}"/>
          </ac:spMkLst>
        </pc:spChg>
        <pc:graphicFrameChg chg="add del">
          <ac:chgData name="Jeremy Dahl" userId="ed853b53abf0a86f" providerId="LiveId" clId="{FCD9512C-A962-4E2A-BCFE-AAB5505E2F10}" dt="2019-04-14T05:14:50.885" v="1283" actId="26606"/>
          <ac:graphicFrameMkLst>
            <pc:docMk/>
            <pc:sldMk cId="1954824699" sldId="270"/>
            <ac:graphicFrameMk id="5" creationId="{81359A1D-AD9A-4276-903B-1ACEA4CD7993}"/>
          </ac:graphicFrameMkLst>
        </pc:graphicFrameChg>
        <pc:cxnChg chg="add del">
          <ac:chgData name="Jeremy Dahl" userId="ed853b53abf0a86f" providerId="LiveId" clId="{FCD9512C-A962-4E2A-BCFE-AAB5505E2F10}" dt="2019-04-14T05:14:30.802" v="1281" actId="26606"/>
          <ac:cxnSpMkLst>
            <pc:docMk/>
            <pc:sldMk cId="1954824699" sldId="270"/>
            <ac:cxnSpMk id="10" creationId="{2D72A2C9-F3CA-4216-8BAD-FA4C970C3C4E}"/>
          </ac:cxnSpMkLst>
        </pc:cxnChg>
      </pc:sldChg>
      <pc:sldChg chg="modSp add">
        <pc:chgData name="Jeremy Dahl" userId="ed853b53abf0a86f" providerId="LiveId" clId="{FCD9512C-A962-4E2A-BCFE-AAB5505E2F10}" dt="2019-04-14T05:39:40.202" v="2112" actId="108"/>
        <pc:sldMkLst>
          <pc:docMk/>
          <pc:sldMk cId="983884285" sldId="271"/>
        </pc:sldMkLst>
        <pc:spChg chg="mod">
          <ac:chgData name="Jeremy Dahl" userId="ed853b53abf0a86f" providerId="LiveId" clId="{FCD9512C-A962-4E2A-BCFE-AAB5505E2F10}" dt="2019-04-14T05:39:40.202" v="2112" actId="108"/>
          <ac:spMkLst>
            <pc:docMk/>
            <pc:sldMk cId="983884285" sldId="271"/>
            <ac:spMk id="3" creationId="{A7672109-E31F-4D10-99A8-BAB70EFD971A}"/>
          </ac:spMkLst>
        </pc:spChg>
      </pc:sldChg>
      <pc:sldChg chg="modSp add ord">
        <pc:chgData name="Jeremy Dahl" userId="ed853b53abf0a86f" providerId="LiveId" clId="{FCD9512C-A962-4E2A-BCFE-AAB5505E2F10}" dt="2019-04-14T05:24:29.345" v="1497" actId="404"/>
        <pc:sldMkLst>
          <pc:docMk/>
          <pc:sldMk cId="2170046256" sldId="272"/>
        </pc:sldMkLst>
        <pc:spChg chg="mod">
          <ac:chgData name="Jeremy Dahl" userId="ed853b53abf0a86f" providerId="LiveId" clId="{FCD9512C-A962-4E2A-BCFE-AAB5505E2F10}" dt="2019-04-14T05:24:29.345" v="1497" actId="404"/>
          <ac:spMkLst>
            <pc:docMk/>
            <pc:sldMk cId="2170046256" sldId="272"/>
            <ac:spMk id="3" creationId="{A7672109-E31F-4D10-99A8-BAB70EFD971A}"/>
          </ac:spMkLst>
        </pc:spChg>
      </pc:sldChg>
      <pc:sldChg chg="modSp add ord">
        <pc:chgData name="Jeremy Dahl" userId="ed853b53abf0a86f" providerId="LiveId" clId="{FCD9512C-A962-4E2A-BCFE-AAB5505E2F10}" dt="2019-04-14T05:24:12.906" v="1494" actId="404"/>
        <pc:sldMkLst>
          <pc:docMk/>
          <pc:sldMk cId="186507142" sldId="273"/>
        </pc:sldMkLst>
        <pc:spChg chg="mod">
          <ac:chgData name="Jeremy Dahl" userId="ed853b53abf0a86f" providerId="LiveId" clId="{FCD9512C-A962-4E2A-BCFE-AAB5505E2F10}" dt="2019-04-14T05:24:12.906" v="1494" actId="404"/>
          <ac:spMkLst>
            <pc:docMk/>
            <pc:sldMk cId="186507142" sldId="273"/>
            <ac:spMk id="3" creationId="{A7672109-E31F-4D10-99A8-BAB70EFD971A}"/>
          </ac:spMkLst>
        </pc:spChg>
      </pc:sldChg>
      <pc:sldChg chg="modSp add ord">
        <pc:chgData name="Jeremy Dahl" userId="ed853b53abf0a86f" providerId="LiveId" clId="{FCD9512C-A962-4E2A-BCFE-AAB5505E2F10}" dt="2019-04-14T05:31:51.732" v="1692" actId="20577"/>
        <pc:sldMkLst>
          <pc:docMk/>
          <pc:sldMk cId="3678404803" sldId="274"/>
        </pc:sldMkLst>
        <pc:spChg chg="mod">
          <ac:chgData name="Jeremy Dahl" userId="ed853b53abf0a86f" providerId="LiveId" clId="{FCD9512C-A962-4E2A-BCFE-AAB5505E2F10}" dt="2019-04-14T05:31:51.732" v="1692" actId="20577"/>
          <ac:spMkLst>
            <pc:docMk/>
            <pc:sldMk cId="3678404803" sldId="274"/>
            <ac:spMk id="3" creationId="{A7672109-E31F-4D10-99A8-BAB70EFD971A}"/>
          </ac:spMkLst>
        </pc:spChg>
      </pc:sldChg>
      <pc:sldChg chg="modSp add">
        <pc:chgData name="Jeremy Dahl" userId="ed853b53abf0a86f" providerId="LiveId" clId="{FCD9512C-A962-4E2A-BCFE-AAB5505E2F10}" dt="2019-04-14T05:36:46.284" v="2080" actId="114"/>
        <pc:sldMkLst>
          <pc:docMk/>
          <pc:sldMk cId="2476149721" sldId="275"/>
        </pc:sldMkLst>
        <pc:spChg chg="mod">
          <ac:chgData name="Jeremy Dahl" userId="ed853b53abf0a86f" providerId="LiveId" clId="{FCD9512C-A962-4E2A-BCFE-AAB5505E2F10}" dt="2019-04-14T05:36:46.284" v="2080" actId="114"/>
          <ac:spMkLst>
            <pc:docMk/>
            <pc:sldMk cId="2476149721" sldId="275"/>
            <ac:spMk id="3" creationId="{A7672109-E31F-4D10-99A8-BAB70EFD971A}"/>
          </ac:spMkLst>
        </pc:spChg>
      </pc:sldChg>
      <pc:sldChg chg="modSp add">
        <pc:chgData name="Jeremy Dahl" userId="ed853b53abf0a86f" providerId="LiveId" clId="{FCD9512C-A962-4E2A-BCFE-AAB5505E2F10}" dt="2019-04-14T05:38:49.785" v="2107" actId="114"/>
        <pc:sldMkLst>
          <pc:docMk/>
          <pc:sldMk cId="1728793003" sldId="276"/>
        </pc:sldMkLst>
        <pc:spChg chg="mod">
          <ac:chgData name="Jeremy Dahl" userId="ed853b53abf0a86f" providerId="LiveId" clId="{FCD9512C-A962-4E2A-BCFE-AAB5505E2F10}" dt="2019-04-14T05:38:49.785" v="2107" actId="114"/>
          <ac:spMkLst>
            <pc:docMk/>
            <pc:sldMk cId="1728793003" sldId="276"/>
            <ac:spMk id="3" creationId="{A7672109-E31F-4D10-99A8-BAB70EFD971A}"/>
          </ac:spMkLst>
        </pc:spChg>
      </pc:sldChg>
      <pc:sldChg chg="modSp add ord">
        <pc:chgData name="Jeremy Dahl" userId="ed853b53abf0a86f" providerId="LiveId" clId="{FCD9512C-A962-4E2A-BCFE-AAB5505E2F10}" dt="2019-04-14T05:37:39.966" v="2096" actId="14100"/>
        <pc:sldMkLst>
          <pc:docMk/>
          <pc:sldMk cId="2049843751" sldId="277"/>
        </pc:sldMkLst>
        <pc:spChg chg="mod">
          <ac:chgData name="Jeremy Dahl" userId="ed853b53abf0a86f" providerId="LiveId" clId="{FCD9512C-A962-4E2A-BCFE-AAB5505E2F10}" dt="2019-04-14T05:37:39.966" v="2096" actId="14100"/>
          <ac:spMkLst>
            <pc:docMk/>
            <pc:sldMk cId="2049843751" sldId="277"/>
            <ac:spMk id="3" creationId="{A7672109-E31F-4D10-99A8-BAB70EFD971A}"/>
          </ac:spMkLst>
        </pc:spChg>
      </pc:sldChg>
      <pc:sldChg chg="addSp delSp modSp add mod ord setBg">
        <pc:chgData name="Jeremy Dahl" userId="ed853b53abf0a86f" providerId="LiveId" clId="{FCD9512C-A962-4E2A-BCFE-AAB5505E2F10}" dt="2019-04-14T06:56:48.958" v="2382"/>
        <pc:sldMkLst>
          <pc:docMk/>
          <pc:sldMk cId="1426031799" sldId="278"/>
        </pc:sldMkLst>
        <pc:spChg chg="add del">
          <ac:chgData name="Jeremy Dahl" userId="ed853b53abf0a86f" providerId="LiveId" clId="{FCD9512C-A962-4E2A-BCFE-AAB5505E2F10}" dt="2019-04-14T06:44:47.315" v="2273" actId="478"/>
          <ac:spMkLst>
            <pc:docMk/>
            <pc:sldMk cId="1426031799" sldId="278"/>
            <ac:spMk id="2" creationId="{785DC563-1BD4-4EB6-8BB8-0DAEC37E7DA4}"/>
          </ac:spMkLst>
        </pc:spChg>
        <pc:spChg chg="add del mod">
          <ac:chgData name="Jeremy Dahl" userId="ed853b53abf0a86f" providerId="LiveId" clId="{FCD9512C-A962-4E2A-BCFE-AAB5505E2F10}" dt="2019-04-14T06:54:29.125" v="2366" actId="404"/>
          <ac:spMkLst>
            <pc:docMk/>
            <pc:sldMk cId="1426031799" sldId="278"/>
            <ac:spMk id="3" creationId="{9C8F8405-2821-4468-BA16-601C9AB24B7D}"/>
          </ac:spMkLst>
        </pc:spChg>
        <pc:spChg chg="add del">
          <ac:chgData name="Jeremy Dahl" userId="ed853b53abf0a86f" providerId="LiveId" clId="{FCD9512C-A962-4E2A-BCFE-AAB5505E2F10}" dt="2019-04-14T06:44:16.543" v="2258"/>
          <ac:spMkLst>
            <pc:docMk/>
            <pc:sldMk cId="1426031799" sldId="278"/>
            <ac:spMk id="4" creationId="{1592E03D-5F88-45A5-9276-06B6C2A84693}"/>
          </ac:spMkLst>
        </pc:spChg>
        <pc:spChg chg="add">
          <ac:chgData name="Jeremy Dahl" userId="ed853b53abf0a86f" providerId="LiveId" clId="{FCD9512C-A962-4E2A-BCFE-AAB5505E2F10}" dt="2019-04-14T06:44:50.054" v="2274" actId="26606"/>
          <ac:spMkLst>
            <pc:docMk/>
            <pc:sldMk cId="1426031799" sldId="278"/>
            <ac:spMk id="8" creationId="{8D70B121-56F4-4848-B38B-182089D909FA}"/>
          </ac:spMkLst>
        </pc:spChg>
        <pc:cxnChg chg="add">
          <ac:chgData name="Jeremy Dahl" userId="ed853b53abf0a86f" providerId="LiveId" clId="{FCD9512C-A962-4E2A-BCFE-AAB5505E2F10}" dt="2019-04-14T06:44:50.054" v="2274" actId="26606"/>
          <ac:cxnSpMkLst>
            <pc:docMk/>
            <pc:sldMk cId="1426031799" sldId="278"/>
            <ac:cxnSpMk id="10" creationId="{2D72A2C9-F3CA-4216-8BAD-FA4C970C3C4E}"/>
          </ac:cxnSpMkLst>
        </pc:cxnChg>
      </pc:sldChg>
      <pc:sldChg chg="addSp delSp modSp add mod ord setBg">
        <pc:chgData name="Jeremy Dahl" userId="ed853b53abf0a86f" providerId="LiveId" clId="{FCD9512C-A962-4E2A-BCFE-AAB5505E2F10}" dt="2019-04-14T06:56:24.437" v="2380"/>
        <pc:sldMkLst>
          <pc:docMk/>
          <pc:sldMk cId="1433716534" sldId="279"/>
        </pc:sldMkLst>
        <pc:spChg chg="del">
          <ac:chgData name="Jeremy Dahl" userId="ed853b53abf0a86f" providerId="LiveId" clId="{FCD9512C-A962-4E2A-BCFE-AAB5505E2F10}" dt="2019-04-14T06:52:43.852" v="2334" actId="478"/>
          <ac:spMkLst>
            <pc:docMk/>
            <pc:sldMk cId="1433716534" sldId="279"/>
            <ac:spMk id="2" creationId="{392C854F-0794-4B79-AD0B-775CAA92706B}"/>
          </ac:spMkLst>
        </pc:spChg>
        <pc:spChg chg="mod">
          <ac:chgData name="Jeremy Dahl" userId="ed853b53abf0a86f" providerId="LiveId" clId="{FCD9512C-A962-4E2A-BCFE-AAB5505E2F10}" dt="2019-04-14T06:56:03.716" v="2379" actId="403"/>
          <ac:spMkLst>
            <pc:docMk/>
            <pc:sldMk cId="1433716534" sldId="279"/>
            <ac:spMk id="3" creationId="{46D76837-24C3-4E23-B036-6684D85CACEE}"/>
          </ac:spMkLst>
        </pc:spChg>
        <pc:spChg chg="add del">
          <ac:chgData name="Jeremy Dahl" userId="ed853b53abf0a86f" providerId="LiveId" clId="{FCD9512C-A962-4E2A-BCFE-AAB5505E2F10}" dt="2019-04-14T06:53:42.877" v="2355" actId="26606"/>
          <ac:spMkLst>
            <pc:docMk/>
            <pc:sldMk cId="1433716534" sldId="279"/>
            <ac:spMk id="8" creationId="{8D70B121-56F4-4848-B38B-182089D909FA}"/>
          </ac:spMkLst>
        </pc:spChg>
        <pc:spChg chg="add del">
          <ac:chgData name="Jeremy Dahl" userId="ed853b53abf0a86f" providerId="LiveId" clId="{FCD9512C-A962-4E2A-BCFE-AAB5505E2F10}" dt="2019-04-14T06:53:36.688" v="2350" actId="26606"/>
          <ac:spMkLst>
            <pc:docMk/>
            <pc:sldMk cId="1433716534" sldId="279"/>
            <ac:spMk id="15" creationId="{8D70B121-56F4-4848-B38B-182089D909FA}"/>
          </ac:spMkLst>
        </pc:spChg>
        <pc:spChg chg="add del">
          <ac:chgData name="Jeremy Dahl" userId="ed853b53abf0a86f" providerId="LiveId" clId="{FCD9512C-A962-4E2A-BCFE-AAB5505E2F10}" dt="2019-04-14T06:53:41.295" v="2352" actId="26606"/>
          <ac:spMkLst>
            <pc:docMk/>
            <pc:sldMk cId="1433716534" sldId="279"/>
            <ac:spMk id="19" creationId="{8D70B121-56F4-4848-B38B-182089D909FA}"/>
          </ac:spMkLst>
        </pc:spChg>
        <pc:spChg chg="add del">
          <ac:chgData name="Jeremy Dahl" userId="ed853b53abf0a86f" providerId="LiveId" clId="{FCD9512C-A962-4E2A-BCFE-AAB5505E2F10}" dt="2019-04-14T06:53:42.867" v="2354" actId="26606"/>
          <ac:spMkLst>
            <pc:docMk/>
            <pc:sldMk cId="1433716534" sldId="279"/>
            <ac:spMk id="21" creationId="{F7194F93-1F71-4A70-9DF1-28F183771111}"/>
          </ac:spMkLst>
        </pc:spChg>
        <pc:spChg chg="add del">
          <ac:chgData name="Jeremy Dahl" userId="ed853b53abf0a86f" providerId="LiveId" clId="{FCD9512C-A962-4E2A-BCFE-AAB5505E2F10}" dt="2019-04-14T06:53:42.867" v="2354" actId="26606"/>
          <ac:spMkLst>
            <pc:docMk/>
            <pc:sldMk cId="1433716534" sldId="279"/>
            <ac:spMk id="22" creationId="{E4F9F79B-A093-478E-96B5-EE02BC93A858}"/>
          </ac:spMkLst>
        </pc:spChg>
        <pc:spChg chg="add del">
          <ac:chgData name="Jeremy Dahl" userId="ed853b53abf0a86f" providerId="LiveId" clId="{FCD9512C-A962-4E2A-BCFE-AAB5505E2F10}" dt="2019-04-14T06:53:42.867" v="2354" actId="26606"/>
          <ac:spMkLst>
            <pc:docMk/>
            <pc:sldMk cId="1433716534" sldId="279"/>
            <ac:spMk id="23" creationId="{9BBC0C84-DC2A-43AE-9576-0A44295E8B9C}"/>
          </ac:spMkLst>
        </pc:spChg>
        <pc:spChg chg="add del">
          <ac:chgData name="Jeremy Dahl" userId="ed853b53abf0a86f" providerId="LiveId" clId="{FCD9512C-A962-4E2A-BCFE-AAB5505E2F10}" dt="2019-04-14T06:53:42.867" v="2354" actId="26606"/>
          <ac:spMkLst>
            <pc:docMk/>
            <pc:sldMk cId="1433716534" sldId="279"/>
            <ac:spMk id="24" creationId="{11394CD8-BD30-4B74-86F4-51FDF3383419}"/>
          </ac:spMkLst>
        </pc:spChg>
        <pc:spChg chg="add">
          <ac:chgData name="Jeremy Dahl" userId="ed853b53abf0a86f" providerId="LiveId" clId="{FCD9512C-A962-4E2A-BCFE-AAB5505E2F10}" dt="2019-04-14T06:53:42.877" v="2355" actId="26606"/>
          <ac:spMkLst>
            <pc:docMk/>
            <pc:sldMk cId="1433716534" sldId="279"/>
            <ac:spMk id="27" creationId="{8D70B121-56F4-4848-B38B-182089D909FA}"/>
          </ac:spMkLst>
        </pc:spChg>
        <pc:cxnChg chg="add del">
          <ac:chgData name="Jeremy Dahl" userId="ed853b53abf0a86f" providerId="LiveId" clId="{FCD9512C-A962-4E2A-BCFE-AAB5505E2F10}" dt="2019-04-14T06:53:42.877" v="2355" actId="26606"/>
          <ac:cxnSpMkLst>
            <pc:docMk/>
            <pc:sldMk cId="1433716534" sldId="279"/>
            <ac:cxnSpMk id="10" creationId="{2D72A2C9-F3CA-4216-8BAD-FA4C970C3C4E}"/>
          </ac:cxnSpMkLst>
        </pc:cxnChg>
        <pc:cxnChg chg="add del">
          <ac:chgData name="Jeremy Dahl" userId="ed853b53abf0a86f" providerId="LiveId" clId="{FCD9512C-A962-4E2A-BCFE-AAB5505E2F10}" dt="2019-04-14T06:53:36.688" v="2350" actId="26606"/>
          <ac:cxnSpMkLst>
            <pc:docMk/>
            <pc:sldMk cId="1433716534" sldId="279"/>
            <ac:cxnSpMk id="17" creationId="{2D72A2C9-F3CA-4216-8BAD-FA4C970C3C4E}"/>
          </ac:cxnSpMkLst>
        </pc:cxnChg>
        <pc:cxnChg chg="add del">
          <ac:chgData name="Jeremy Dahl" userId="ed853b53abf0a86f" providerId="LiveId" clId="{FCD9512C-A962-4E2A-BCFE-AAB5505E2F10}" dt="2019-04-14T06:53:41.295" v="2352" actId="26606"/>
          <ac:cxnSpMkLst>
            <pc:docMk/>
            <pc:sldMk cId="1433716534" sldId="279"/>
            <ac:cxnSpMk id="20" creationId="{2D72A2C9-F3CA-4216-8BAD-FA4C970C3C4E}"/>
          </ac:cxnSpMkLst>
        </pc:cxnChg>
        <pc:cxnChg chg="add del">
          <ac:chgData name="Jeremy Dahl" userId="ed853b53abf0a86f" providerId="LiveId" clId="{FCD9512C-A962-4E2A-BCFE-AAB5505E2F10}" dt="2019-04-14T06:53:42.867" v="2354" actId="26606"/>
          <ac:cxnSpMkLst>
            <pc:docMk/>
            <pc:sldMk cId="1433716534" sldId="279"/>
            <ac:cxnSpMk id="25" creationId="{D4C22394-EBC2-4FAF-A555-6C02D589EED7}"/>
          </ac:cxnSpMkLst>
        </pc:cxnChg>
        <pc:cxnChg chg="add">
          <ac:chgData name="Jeremy Dahl" userId="ed853b53abf0a86f" providerId="LiveId" clId="{FCD9512C-A962-4E2A-BCFE-AAB5505E2F10}" dt="2019-04-14T06:53:42.877" v="2355" actId="26606"/>
          <ac:cxnSpMkLst>
            <pc:docMk/>
            <pc:sldMk cId="1433716534" sldId="279"/>
            <ac:cxnSpMk id="28" creationId="{2D72A2C9-F3CA-4216-8BAD-FA4C970C3C4E}"/>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54987-EE69-4524-8123-C89435D786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EDE2E76-8C27-406D-8B8F-76CDD5C8A971}">
      <dgm:prSet custT="1"/>
      <dgm:spPr/>
      <dgm:t>
        <a:bodyPr/>
        <a:lstStyle/>
        <a:p>
          <a:pPr>
            <a:lnSpc>
              <a:spcPct val="100000"/>
            </a:lnSpc>
          </a:pPr>
          <a:r>
            <a:rPr lang="en-US" sz="2000">
              <a:latin typeface="+mj-lt"/>
            </a:rPr>
            <a:t>It is made up of 66 different books.</a:t>
          </a:r>
          <a:endParaRPr lang="en-US" sz="2000" dirty="0">
            <a:latin typeface="+mj-lt"/>
          </a:endParaRPr>
        </a:p>
      </dgm:t>
    </dgm:pt>
    <dgm:pt modelId="{B00DFAA9-A90E-4C61-B262-B84E661E21D5}" type="parTrans" cxnId="{61E2724D-FED8-454B-AFBB-D5CAB4A8FE9B}">
      <dgm:prSet/>
      <dgm:spPr/>
      <dgm:t>
        <a:bodyPr/>
        <a:lstStyle/>
        <a:p>
          <a:endParaRPr lang="en-US"/>
        </a:p>
      </dgm:t>
    </dgm:pt>
    <dgm:pt modelId="{DC522743-A834-43EB-9303-294A5030A41E}" type="sibTrans" cxnId="{61E2724D-FED8-454B-AFBB-D5CAB4A8FE9B}">
      <dgm:prSet/>
      <dgm:spPr/>
      <dgm:t>
        <a:bodyPr/>
        <a:lstStyle/>
        <a:p>
          <a:pPr>
            <a:lnSpc>
              <a:spcPct val="100000"/>
            </a:lnSpc>
          </a:pPr>
          <a:endParaRPr lang="en-US"/>
        </a:p>
      </dgm:t>
    </dgm:pt>
    <dgm:pt modelId="{D88DEF2E-CB30-4411-8860-B4D32B810645}">
      <dgm:prSet custT="1"/>
      <dgm:spPr/>
      <dgm:t>
        <a:bodyPr/>
        <a:lstStyle/>
        <a:p>
          <a:pPr>
            <a:lnSpc>
              <a:spcPct val="100000"/>
            </a:lnSpc>
          </a:pPr>
          <a:r>
            <a:rPr lang="en-US" sz="2000" dirty="0">
              <a:latin typeface="+mj-lt"/>
            </a:rPr>
            <a:t>It was written in 3 different languages: Hebrew, Aramaic, and Greek.</a:t>
          </a:r>
        </a:p>
      </dgm:t>
    </dgm:pt>
    <dgm:pt modelId="{2591797A-1563-49DA-9D48-0A9E3B5316FE}" type="parTrans" cxnId="{E837819B-9FCA-4518-B54E-5B58BA9DAA05}">
      <dgm:prSet/>
      <dgm:spPr/>
      <dgm:t>
        <a:bodyPr/>
        <a:lstStyle/>
        <a:p>
          <a:endParaRPr lang="en-US"/>
        </a:p>
      </dgm:t>
    </dgm:pt>
    <dgm:pt modelId="{5319EE7A-2120-4981-8DC0-714397373324}" type="sibTrans" cxnId="{E837819B-9FCA-4518-B54E-5B58BA9DAA05}">
      <dgm:prSet/>
      <dgm:spPr/>
      <dgm:t>
        <a:bodyPr/>
        <a:lstStyle/>
        <a:p>
          <a:pPr>
            <a:lnSpc>
              <a:spcPct val="100000"/>
            </a:lnSpc>
          </a:pPr>
          <a:endParaRPr lang="en-US"/>
        </a:p>
      </dgm:t>
    </dgm:pt>
    <dgm:pt modelId="{915CE025-68D9-47B0-B241-F5A9DD5942F3}">
      <dgm:prSet custT="1"/>
      <dgm:spPr/>
      <dgm:t>
        <a:bodyPr/>
        <a:lstStyle/>
        <a:p>
          <a:pPr>
            <a:lnSpc>
              <a:spcPct val="100000"/>
            </a:lnSpc>
          </a:pPr>
          <a:r>
            <a:rPr lang="en-US" sz="2000">
              <a:latin typeface="+mj-lt"/>
            </a:rPr>
            <a:t>It was written over a time period of 1,600 years.</a:t>
          </a:r>
          <a:endParaRPr lang="en-US" sz="2000" dirty="0">
            <a:latin typeface="+mj-lt"/>
          </a:endParaRPr>
        </a:p>
      </dgm:t>
    </dgm:pt>
    <dgm:pt modelId="{6906A7D8-1E08-4D67-A423-3FD7084A700E}" type="parTrans" cxnId="{9D3103F1-B131-4868-A0A5-5E7FE91E391D}">
      <dgm:prSet/>
      <dgm:spPr/>
      <dgm:t>
        <a:bodyPr/>
        <a:lstStyle/>
        <a:p>
          <a:endParaRPr lang="en-US"/>
        </a:p>
      </dgm:t>
    </dgm:pt>
    <dgm:pt modelId="{46944E59-13D0-4B80-837B-E410AAE8423C}" type="sibTrans" cxnId="{9D3103F1-B131-4868-A0A5-5E7FE91E391D}">
      <dgm:prSet/>
      <dgm:spPr/>
      <dgm:t>
        <a:bodyPr/>
        <a:lstStyle/>
        <a:p>
          <a:pPr>
            <a:lnSpc>
              <a:spcPct val="100000"/>
            </a:lnSpc>
          </a:pPr>
          <a:endParaRPr lang="en-US"/>
        </a:p>
      </dgm:t>
    </dgm:pt>
    <dgm:pt modelId="{D1CECF04-86EE-4392-9FA4-2B81E01BE7B3}">
      <dgm:prSet custT="1"/>
      <dgm:spPr/>
      <dgm:t>
        <a:bodyPr/>
        <a:lstStyle/>
        <a:p>
          <a:pPr>
            <a:lnSpc>
              <a:spcPct val="100000"/>
            </a:lnSpc>
          </a:pPr>
          <a:r>
            <a:rPr lang="en-US" sz="2000">
              <a:latin typeface="+mj-lt"/>
            </a:rPr>
            <a:t>It was written by many different types of people: kings, farmers, fishermen, tentmakers, prophets, scribes</a:t>
          </a:r>
          <a:endParaRPr lang="en-US" sz="2000" dirty="0">
            <a:latin typeface="+mj-lt"/>
          </a:endParaRPr>
        </a:p>
      </dgm:t>
    </dgm:pt>
    <dgm:pt modelId="{CAEC5A90-B9A2-4A6A-BFB2-CCA9506A58BA}" type="parTrans" cxnId="{ADA75882-6D53-420E-9302-EA871E625AFF}">
      <dgm:prSet/>
      <dgm:spPr/>
      <dgm:t>
        <a:bodyPr/>
        <a:lstStyle/>
        <a:p>
          <a:endParaRPr lang="en-US"/>
        </a:p>
      </dgm:t>
    </dgm:pt>
    <dgm:pt modelId="{E0D8F93B-B7B1-4EAE-82F1-6AC280BAB54C}" type="sibTrans" cxnId="{ADA75882-6D53-420E-9302-EA871E625AFF}">
      <dgm:prSet/>
      <dgm:spPr/>
      <dgm:t>
        <a:bodyPr/>
        <a:lstStyle/>
        <a:p>
          <a:pPr>
            <a:lnSpc>
              <a:spcPct val="100000"/>
            </a:lnSpc>
          </a:pPr>
          <a:endParaRPr lang="en-US"/>
        </a:p>
      </dgm:t>
    </dgm:pt>
    <dgm:pt modelId="{66B8A2BA-E2CF-4F2D-8ABF-F3ED943EB9C1}">
      <dgm:prSet custT="1"/>
      <dgm:spPr/>
      <dgm:t>
        <a:bodyPr/>
        <a:lstStyle/>
        <a:p>
          <a:pPr>
            <a:lnSpc>
              <a:spcPct val="100000"/>
            </a:lnSpc>
          </a:pPr>
          <a:r>
            <a:rPr lang="en-US" sz="2000">
              <a:latin typeface="Calibri Light" panose="020F0302020204030204" pitchFamily="34" charset="0"/>
              <a:cs typeface="Calibri Light" panose="020F0302020204030204" pitchFamily="34" charset="0"/>
            </a:rPr>
            <a:t>It was written by over 40 different authors</a:t>
          </a:r>
          <a:endParaRPr lang="en-US" sz="2000" dirty="0">
            <a:latin typeface="Calibri Light" panose="020F0302020204030204" pitchFamily="34" charset="0"/>
            <a:cs typeface="Calibri Light" panose="020F0302020204030204" pitchFamily="34" charset="0"/>
          </a:endParaRPr>
        </a:p>
      </dgm:t>
    </dgm:pt>
    <dgm:pt modelId="{49E23AF8-3937-4C9F-9E52-0B10D180D610}" type="parTrans" cxnId="{52B1E259-5B69-48BC-BC0F-91E999CC1C9A}">
      <dgm:prSet/>
      <dgm:spPr/>
      <dgm:t>
        <a:bodyPr/>
        <a:lstStyle/>
        <a:p>
          <a:endParaRPr lang="en-US"/>
        </a:p>
      </dgm:t>
    </dgm:pt>
    <dgm:pt modelId="{2D3DD2BF-C86B-4C12-9334-3D38040FAE7B}" type="sibTrans" cxnId="{52B1E259-5B69-48BC-BC0F-91E999CC1C9A}">
      <dgm:prSet/>
      <dgm:spPr/>
      <dgm:t>
        <a:bodyPr/>
        <a:lstStyle/>
        <a:p>
          <a:pPr>
            <a:lnSpc>
              <a:spcPct val="100000"/>
            </a:lnSpc>
          </a:pPr>
          <a:endParaRPr lang="en-US"/>
        </a:p>
      </dgm:t>
    </dgm:pt>
    <dgm:pt modelId="{A57537EC-0F0A-42D8-9058-FC3AF7392EC5}">
      <dgm:prSet custT="1"/>
      <dgm:spPr/>
      <dgm:t>
        <a:bodyPr/>
        <a:lstStyle/>
        <a:p>
          <a:pPr>
            <a:lnSpc>
              <a:spcPct val="100000"/>
            </a:lnSpc>
          </a:pPr>
          <a:r>
            <a:rPr lang="en-US" sz="2000">
              <a:latin typeface="Calibri Light" panose="020F0302020204030204" pitchFamily="34" charset="0"/>
              <a:cs typeface="Calibri Light" panose="020F0302020204030204" pitchFamily="34" charset="0"/>
            </a:rPr>
            <a:t>It is the most popular book in the world</a:t>
          </a:r>
          <a:endParaRPr lang="en-US" sz="2000" dirty="0">
            <a:latin typeface="Calibri Light" panose="020F0302020204030204" pitchFamily="34" charset="0"/>
            <a:cs typeface="Calibri Light" panose="020F0302020204030204" pitchFamily="34" charset="0"/>
          </a:endParaRPr>
        </a:p>
      </dgm:t>
    </dgm:pt>
    <dgm:pt modelId="{EADC56C4-A127-477D-8B4E-D05F9EA90EA6}" type="parTrans" cxnId="{0BD79285-38F4-4E8C-AD37-E83DB344AE0E}">
      <dgm:prSet/>
      <dgm:spPr/>
      <dgm:t>
        <a:bodyPr/>
        <a:lstStyle/>
        <a:p>
          <a:endParaRPr lang="en-US"/>
        </a:p>
      </dgm:t>
    </dgm:pt>
    <dgm:pt modelId="{934F35BD-E9D7-4E8F-B121-801EF5386B33}" type="sibTrans" cxnId="{0BD79285-38F4-4E8C-AD37-E83DB344AE0E}">
      <dgm:prSet/>
      <dgm:spPr/>
      <dgm:t>
        <a:bodyPr/>
        <a:lstStyle/>
        <a:p>
          <a:pPr>
            <a:lnSpc>
              <a:spcPct val="100000"/>
            </a:lnSpc>
          </a:pPr>
          <a:endParaRPr lang="en-US"/>
        </a:p>
      </dgm:t>
    </dgm:pt>
    <dgm:pt modelId="{5F8505E2-7818-4AFF-9DA2-197E1FDD23A1}">
      <dgm:prSet custT="1"/>
      <dgm:spPr/>
      <dgm:t>
        <a:bodyPr/>
        <a:lstStyle/>
        <a:p>
          <a:pPr>
            <a:lnSpc>
              <a:spcPct val="100000"/>
            </a:lnSpc>
          </a:pPr>
          <a:r>
            <a:rPr lang="en-US" sz="2000">
              <a:latin typeface="Calibri Light" panose="020F0302020204030204" pitchFamily="34" charset="0"/>
              <a:cs typeface="Calibri Light" panose="020F0302020204030204" pitchFamily="34" charset="0"/>
            </a:rPr>
            <a:t>It has been translated into more languages than any other book.</a:t>
          </a:r>
          <a:endParaRPr lang="en-US" sz="2000" dirty="0">
            <a:latin typeface="Calibri Light" panose="020F0302020204030204" pitchFamily="34" charset="0"/>
            <a:cs typeface="Calibri Light" panose="020F0302020204030204" pitchFamily="34" charset="0"/>
          </a:endParaRPr>
        </a:p>
      </dgm:t>
    </dgm:pt>
    <dgm:pt modelId="{B3FD60D9-FE1F-42F9-8376-D203A5F2B3DB}" type="parTrans" cxnId="{A559A2C0-37A8-4781-9F7E-32B379F70FE1}">
      <dgm:prSet/>
      <dgm:spPr/>
      <dgm:t>
        <a:bodyPr/>
        <a:lstStyle/>
        <a:p>
          <a:endParaRPr lang="en-US"/>
        </a:p>
      </dgm:t>
    </dgm:pt>
    <dgm:pt modelId="{6FC795C4-79DB-4B8E-A90F-D0EECDE06B17}" type="sibTrans" cxnId="{A559A2C0-37A8-4781-9F7E-32B379F70FE1}">
      <dgm:prSet/>
      <dgm:spPr/>
      <dgm:t>
        <a:bodyPr/>
        <a:lstStyle/>
        <a:p>
          <a:endParaRPr lang="en-US"/>
        </a:p>
      </dgm:t>
    </dgm:pt>
    <dgm:pt modelId="{79597498-BF90-4693-86FE-95D121D94DFC}" type="pres">
      <dgm:prSet presAssocID="{78D54987-EE69-4524-8123-C89435D786D6}" presName="root" presStyleCnt="0">
        <dgm:presLayoutVars>
          <dgm:dir/>
          <dgm:resizeHandles val="exact"/>
        </dgm:presLayoutVars>
      </dgm:prSet>
      <dgm:spPr/>
    </dgm:pt>
    <dgm:pt modelId="{1D8459E9-BA16-4A0B-97B2-BF931C38B325}" type="pres">
      <dgm:prSet presAssocID="{0EDE2E76-8C27-406D-8B8F-76CDD5C8A971}" presName="compNode" presStyleCnt="0"/>
      <dgm:spPr/>
    </dgm:pt>
    <dgm:pt modelId="{25FAAC8C-1705-4A14-BDAE-E5036071FD3B}" type="pres">
      <dgm:prSet presAssocID="{0EDE2E76-8C27-406D-8B8F-76CDD5C8A971}" presName="bgRect" presStyleLbl="bgShp" presStyleIdx="0" presStyleCnt="7"/>
      <dgm:spPr/>
    </dgm:pt>
    <dgm:pt modelId="{9D56B4B8-A04E-4552-8EF0-0C515A1D88A5}" type="pres">
      <dgm:prSet presAssocID="{0EDE2E76-8C27-406D-8B8F-76CDD5C8A97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3B6882C-66EA-4D4F-9CBA-5EB2FC1BE84A}" type="pres">
      <dgm:prSet presAssocID="{0EDE2E76-8C27-406D-8B8F-76CDD5C8A971}" presName="spaceRect" presStyleCnt="0"/>
      <dgm:spPr/>
    </dgm:pt>
    <dgm:pt modelId="{D62E0F06-7728-455D-89C3-BF59D1E777ED}" type="pres">
      <dgm:prSet presAssocID="{0EDE2E76-8C27-406D-8B8F-76CDD5C8A971}" presName="parTx" presStyleLbl="revTx" presStyleIdx="0" presStyleCnt="7">
        <dgm:presLayoutVars>
          <dgm:chMax val="0"/>
          <dgm:chPref val="0"/>
        </dgm:presLayoutVars>
      </dgm:prSet>
      <dgm:spPr/>
    </dgm:pt>
    <dgm:pt modelId="{780EC8F5-779D-4F85-BE54-42CB7B22728D}" type="pres">
      <dgm:prSet presAssocID="{DC522743-A834-43EB-9303-294A5030A41E}" presName="sibTrans" presStyleCnt="0"/>
      <dgm:spPr/>
    </dgm:pt>
    <dgm:pt modelId="{EA2784FE-10FB-4597-94AE-0B21EECDF727}" type="pres">
      <dgm:prSet presAssocID="{D88DEF2E-CB30-4411-8860-B4D32B810645}" presName="compNode" presStyleCnt="0"/>
      <dgm:spPr/>
    </dgm:pt>
    <dgm:pt modelId="{2AC1A77F-8D10-4412-96D4-6BA55FB7FC61}" type="pres">
      <dgm:prSet presAssocID="{D88DEF2E-CB30-4411-8860-B4D32B810645}" presName="bgRect" presStyleLbl="bgShp" presStyleIdx="1" presStyleCnt="7"/>
      <dgm:spPr/>
    </dgm:pt>
    <dgm:pt modelId="{247D5A35-BD57-48CE-BBE7-CEC48EC6127A}" type="pres">
      <dgm:prSet presAssocID="{D88DEF2E-CB30-4411-8860-B4D32B810645}"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a:ext>
      </dgm:extLst>
    </dgm:pt>
    <dgm:pt modelId="{4D059C85-BFCE-46E1-A4E6-ADDD4FABEE9A}" type="pres">
      <dgm:prSet presAssocID="{D88DEF2E-CB30-4411-8860-B4D32B810645}" presName="spaceRect" presStyleCnt="0"/>
      <dgm:spPr/>
    </dgm:pt>
    <dgm:pt modelId="{1D63E3A3-F4F6-4304-9DEE-AA43FF85654E}" type="pres">
      <dgm:prSet presAssocID="{D88DEF2E-CB30-4411-8860-B4D32B810645}" presName="parTx" presStyleLbl="revTx" presStyleIdx="1" presStyleCnt="7">
        <dgm:presLayoutVars>
          <dgm:chMax val="0"/>
          <dgm:chPref val="0"/>
        </dgm:presLayoutVars>
      </dgm:prSet>
      <dgm:spPr/>
    </dgm:pt>
    <dgm:pt modelId="{65310B43-F524-49AE-AEA8-ABBA7B07ABF6}" type="pres">
      <dgm:prSet presAssocID="{5319EE7A-2120-4981-8DC0-714397373324}" presName="sibTrans" presStyleCnt="0"/>
      <dgm:spPr/>
    </dgm:pt>
    <dgm:pt modelId="{A2588002-86E8-4520-865F-942C6C1166F9}" type="pres">
      <dgm:prSet presAssocID="{915CE025-68D9-47B0-B241-F5A9DD5942F3}" presName="compNode" presStyleCnt="0"/>
      <dgm:spPr/>
    </dgm:pt>
    <dgm:pt modelId="{A6AEFC08-2E69-45D8-8CD7-2D2B72A3B10D}" type="pres">
      <dgm:prSet presAssocID="{915CE025-68D9-47B0-B241-F5A9DD5942F3}" presName="bgRect" presStyleLbl="bgShp" presStyleIdx="2" presStyleCnt="7"/>
      <dgm:spPr/>
    </dgm:pt>
    <dgm:pt modelId="{578E6379-E8F4-4FA7-B284-3909FCB43ACC}" type="pres">
      <dgm:prSet presAssocID="{915CE025-68D9-47B0-B241-F5A9DD5942F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rglass"/>
        </a:ext>
      </dgm:extLst>
    </dgm:pt>
    <dgm:pt modelId="{27E34AB7-F3AA-4D7D-A32D-73D007DB06E3}" type="pres">
      <dgm:prSet presAssocID="{915CE025-68D9-47B0-B241-F5A9DD5942F3}" presName="spaceRect" presStyleCnt="0"/>
      <dgm:spPr/>
    </dgm:pt>
    <dgm:pt modelId="{4351353C-73B9-42F6-A646-B2B872C394E0}" type="pres">
      <dgm:prSet presAssocID="{915CE025-68D9-47B0-B241-F5A9DD5942F3}" presName="parTx" presStyleLbl="revTx" presStyleIdx="2" presStyleCnt="7">
        <dgm:presLayoutVars>
          <dgm:chMax val="0"/>
          <dgm:chPref val="0"/>
        </dgm:presLayoutVars>
      </dgm:prSet>
      <dgm:spPr/>
    </dgm:pt>
    <dgm:pt modelId="{B4E8ABED-DE9A-4FD3-ABF9-682BA0458575}" type="pres">
      <dgm:prSet presAssocID="{46944E59-13D0-4B80-837B-E410AAE8423C}" presName="sibTrans" presStyleCnt="0"/>
      <dgm:spPr/>
    </dgm:pt>
    <dgm:pt modelId="{6990C83C-CE05-4DCA-942F-20D7B95F4367}" type="pres">
      <dgm:prSet presAssocID="{D1CECF04-86EE-4392-9FA4-2B81E01BE7B3}" presName="compNode" presStyleCnt="0"/>
      <dgm:spPr/>
    </dgm:pt>
    <dgm:pt modelId="{F2D4F89F-A591-491D-98B1-87ADA3E5D079}" type="pres">
      <dgm:prSet presAssocID="{D1CECF04-86EE-4392-9FA4-2B81E01BE7B3}" presName="bgRect" presStyleLbl="bgShp" presStyleIdx="3" presStyleCnt="7"/>
      <dgm:spPr/>
    </dgm:pt>
    <dgm:pt modelId="{44C65130-2A7B-4925-BA82-6EA6FDF31315}" type="pres">
      <dgm:prSet presAssocID="{D1CECF04-86EE-4392-9FA4-2B81E01BE7B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Users"/>
        </a:ext>
      </dgm:extLst>
    </dgm:pt>
    <dgm:pt modelId="{19842858-E490-4C94-8D9D-ABCE12AEED6D}" type="pres">
      <dgm:prSet presAssocID="{D1CECF04-86EE-4392-9FA4-2B81E01BE7B3}" presName="spaceRect" presStyleCnt="0"/>
      <dgm:spPr/>
    </dgm:pt>
    <dgm:pt modelId="{8416FC48-426F-4BB5-9E05-922CD08175BF}" type="pres">
      <dgm:prSet presAssocID="{D1CECF04-86EE-4392-9FA4-2B81E01BE7B3}" presName="parTx" presStyleLbl="revTx" presStyleIdx="3" presStyleCnt="7">
        <dgm:presLayoutVars>
          <dgm:chMax val="0"/>
          <dgm:chPref val="0"/>
        </dgm:presLayoutVars>
      </dgm:prSet>
      <dgm:spPr/>
    </dgm:pt>
    <dgm:pt modelId="{4CBA90A7-7688-4B1D-A73B-F19C207E102E}" type="pres">
      <dgm:prSet presAssocID="{E0D8F93B-B7B1-4EAE-82F1-6AC280BAB54C}" presName="sibTrans" presStyleCnt="0"/>
      <dgm:spPr/>
    </dgm:pt>
    <dgm:pt modelId="{2CCD1A66-B1AF-4103-961B-5EDEA8715667}" type="pres">
      <dgm:prSet presAssocID="{66B8A2BA-E2CF-4F2D-8ABF-F3ED943EB9C1}" presName="compNode" presStyleCnt="0"/>
      <dgm:spPr/>
    </dgm:pt>
    <dgm:pt modelId="{55507434-6D43-4BB0-A088-658838127044}" type="pres">
      <dgm:prSet presAssocID="{66B8A2BA-E2CF-4F2D-8ABF-F3ED943EB9C1}" presName="bgRect" presStyleLbl="bgShp" presStyleIdx="4" presStyleCnt="7"/>
      <dgm:spPr/>
    </dgm:pt>
    <dgm:pt modelId="{B0BAED06-636F-4A0F-91D8-DC2344FA510D}" type="pres">
      <dgm:prSet presAssocID="{66B8A2BA-E2CF-4F2D-8ABF-F3ED943EB9C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D4BDA91E-2DCA-4969-B899-B969CADFB5C1}" type="pres">
      <dgm:prSet presAssocID="{66B8A2BA-E2CF-4F2D-8ABF-F3ED943EB9C1}" presName="spaceRect" presStyleCnt="0"/>
      <dgm:spPr/>
    </dgm:pt>
    <dgm:pt modelId="{B1B9F285-94F3-4E75-9533-47ACA7920FC1}" type="pres">
      <dgm:prSet presAssocID="{66B8A2BA-E2CF-4F2D-8ABF-F3ED943EB9C1}" presName="parTx" presStyleLbl="revTx" presStyleIdx="4" presStyleCnt="7">
        <dgm:presLayoutVars>
          <dgm:chMax val="0"/>
          <dgm:chPref val="0"/>
        </dgm:presLayoutVars>
      </dgm:prSet>
      <dgm:spPr/>
    </dgm:pt>
    <dgm:pt modelId="{7293749E-AEB7-4BD9-A595-29B452FAE844}" type="pres">
      <dgm:prSet presAssocID="{2D3DD2BF-C86B-4C12-9334-3D38040FAE7B}" presName="sibTrans" presStyleCnt="0"/>
      <dgm:spPr/>
    </dgm:pt>
    <dgm:pt modelId="{A5024A30-BAC7-4DA7-8413-9F236D721287}" type="pres">
      <dgm:prSet presAssocID="{A57537EC-0F0A-42D8-9058-FC3AF7392EC5}" presName="compNode" presStyleCnt="0"/>
      <dgm:spPr/>
    </dgm:pt>
    <dgm:pt modelId="{387B3357-F71F-4E69-A911-293340B1899D}" type="pres">
      <dgm:prSet presAssocID="{A57537EC-0F0A-42D8-9058-FC3AF7392EC5}" presName="bgRect" presStyleLbl="bgShp" presStyleIdx="5" presStyleCnt="7"/>
      <dgm:spPr/>
    </dgm:pt>
    <dgm:pt modelId="{FF678826-93F2-4370-B0EA-F8866D7F2A46}" type="pres">
      <dgm:prSet presAssocID="{A57537EC-0F0A-42D8-9058-FC3AF7392EC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arth Globe Americas"/>
        </a:ext>
      </dgm:extLst>
    </dgm:pt>
    <dgm:pt modelId="{91F1FB72-A988-46B0-8216-FD5EBBC6D330}" type="pres">
      <dgm:prSet presAssocID="{A57537EC-0F0A-42D8-9058-FC3AF7392EC5}" presName="spaceRect" presStyleCnt="0"/>
      <dgm:spPr/>
    </dgm:pt>
    <dgm:pt modelId="{A09FAEBD-BF93-46DD-BF82-36A106CAC72C}" type="pres">
      <dgm:prSet presAssocID="{A57537EC-0F0A-42D8-9058-FC3AF7392EC5}" presName="parTx" presStyleLbl="revTx" presStyleIdx="5" presStyleCnt="7">
        <dgm:presLayoutVars>
          <dgm:chMax val="0"/>
          <dgm:chPref val="0"/>
        </dgm:presLayoutVars>
      </dgm:prSet>
      <dgm:spPr/>
    </dgm:pt>
    <dgm:pt modelId="{50DFE0D5-EAC3-42C7-8954-89A560E63D87}" type="pres">
      <dgm:prSet presAssocID="{934F35BD-E9D7-4E8F-B121-801EF5386B33}" presName="sibTrans" presStyleCnt="0"/>
      <dgm:spPr/>
    </dgm:pt>
    <dgm:pt modelId="{C03A122D-37BB-4C54-A4DE-EDCF58834FD9}" type="pres">
      <dgm:prSet presAssocID="{5F8505E2-7818-4AFF-9DA2-197E1FDD23A1}" presName="compNode" presStyleCnt="0"/>
      <dgm:spPr/>
    </dgm:pt>
    <dgm:pt modelId="{33AC219A-40AD-4F86-ADE6-CD18BC45F1D9}" type="pres">
      <dgm:prSet presAssocID="{5F8505E2-7818-4AFF-9DA2-197E1FDD23A1}" presName="bgRect" presStyleLbl="bgShp" presStyleIdx="6" presStyleCnt="7"/>
      <dgm:spPr/>
    </dgm:pt>
    <dgm:pt modelId="{1B8E5DA5-338B-4118-A7FD-A39531CE743B}" type="pres">
      <dgm:prSet presAssocID="{5F8505E2-7818-4AFF-9DA2-197E1FDD23A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pen Book"/>
        </a:ext>
      </dgm:extLst>
    </dgm:pt>
    <dgm:pt modelId="{AAF4B794-2270-45E0-B4C3-1AEEAA96A9BF}" type="pres">
      <dgm:prSet presAssocID="{5F8505E2-7818-4AFF-9DA2-197E1FDD23A1}" presName="spaceRect" presStyleCnt="0"/>
      <dgm:spPr/>
    </dgm:pt>
    <dgm:pt modelId="{94086542-B656-49E0-B8B4-63C1164DA018}" type="pres">
      <dgm:prSet presAssocID="{5F8505E2-7818-4AFF-9DA2-197E1FDD23A1}" presName="parTx" presStyleLbl="revTx" presStyleIdx="6" presStyleCnt="7">
        <dgm:presLayoutVars>
          <dgm:chMax val="0"/>
          <dgm:chPref val="0"/>
        </dgm:presLayoutVars>
      </dgm:prSet>
      <dgm:spPr/>
    </dgm:pt>
  </dgm:ptLst>
  <dgm:cxnLst>
    <dgm:cxn modelId="{FC49E603-B2CA-4EC2-A94B-11E959475BDA}" type="presOf" srcId="{0EDE2E76-8C27-406D-8B8F-76CDD5C8A971}" destId="{D62E0F06-7728-455D-89C3-BF59D1E777ED}" srcOrd="0" destOrd="0" presId="urn:microsoft.com/office/officeart/2018/2/layout/IconVerticalSolidList"/>
    <dgm:cxn modelId="{67E1F51A-61BF-45E1-9E9B-1A38DEE86EE0}" type="presOf" srcId="{D1CECF04-86EE-4392-9FA4-2B81E01BE7B3}" destId="{8416FC48-426F-4BB5-9E05-922CD08175BF}" srcOrd="0" destOrd="0" presId="urn:microsoft.com/office/officeart/2018/2/layout/IconVerticalSolidList"/>
    <dgm:cxn modelId="{61E2724D-FED8-454B-AFBB-D5CAB4A8FE9B}" srcId="{78D54987-EE69-4524-8123-C89435D786D6}" destId="{0EDE2E76-8C27-406D-8B8F-76CDD5C8A971}" srcOrd="0" destOrd="0" parTransId="{B00DFAA9-A90E-4C61-B262-B84E661E21D5}" sibTransId="{DC522743-A834-43EB-9303-294A5030A41E}"/>
    <dgm:cxn modelId="{02784B55-4BA0-4BE5-AB39-A08BD053F1CF}" type="presOf" srcId="{D88DEF2E-CB30-4411-8860-B4D32B810645}" destId="{1D63E3A3-F4F6-4304-9DEE-AA43FF85654E}" srcOrd="0" destOrd="0" presId="urn:microsoft.com/office/officeart/2018/2/layout/IconVerticalSolidList"/>
    <dgm:cxn modelId="{52B1E259-5B69-48BC-BC0F-91E999CC1C9A}" srcId="{78D54987-EE69-4524-8123-C89435D786D6}" destId="{66B8A2BA-E2CF-4F2D-8ABF-F3ED943EB9C1}" srcOrd="4" destOrd="0" parTransId="{49E23AF8-3937-4C9F-9E52-0B10D180D610}" sibTransId="{2D3DD2BF-C86B-4C12-9334-3D38040FAE7B}"/>
    <dgm:cxn modelId="{C1A8BB73-4CD0-42D8-8B02-DCE57D43A7F7}" type="presOf" srcId="{A57537EC-0F0A-42D8-9058-FC3AF7392EC5}" destId="{A09FAEBD-BF93-46DD-BF82-36A106CAC72C}" srcOrd="0" destOrd="0" presId="urn:microsoft.com/office/officeart/2018/2/layout/IconVerticalSolidList"/>
    <dgm:cxn modelId="{D832BF75-121D-47C8-B265-3E9EB4CDB019}" type="presOf" srcId="{915CE025-68D9-47B0-B241-F5A9DD5942F3}" destId="{4351353C-73B9-42F6-A646-B2B872C394E0}" srcOrd="0" destOrd="0" presId="urn:microsoft.com/office/officeart/2018/2/layout/IconVerticalSolidList"/>
    <dgm:cxn modelId="{3FB5B37F-7D46-4252-ACAF-C3229FDB01EA}" type="presOf" srcId="{78D54987-EE69-4524-8123-C89435D786D6}" destId="{79597498-BF90-4693-86FE-95D121D94DFC}" srcOrd="0" destOrd="0" presId="urn:microsoft.com/office/officeart/2018/2/layout/IconVerticalSolidList"/>
    <dgm:cxn modelId="{ADA75882-6D53-420E-9302-EA871E625AFF}" srcId="{78D54987-EE69-4524-8123-C89435D786D6}" destId="{D1CECF04-86EE-4392-9FA4-2B81E01BE7B3}" srcOrd="3" destOrd="0" parTransId="{CAEC5A90-B9A2-4A6A-BFB2-CCA9506A58BA}" sibTransId="{E0D8F93B-B7B1-4EAE-82F1-6AC280BAB54C}"/>
    <dgm:cxn modelId="{0BD79285-38F4-4E8C-AD37-E83DB344AE0E}" srcId="{78D54987-EE69-4524-8123-C89435D786D6}" destId="{A57537EC-0F0A-42D8-9058-FC3AF7392EC5}" srcOrd="5" destOrd="0" parTransId="{EADC56C4-A127-477D-8B4E-D05F9EA90EA6}" sibTransId="{934F35BD-E9D7-4E8F-B121-801EF5386B33}"/>
    <dgm:cxn modelId="{E837819B-9FCA-4518-B54E-5B58BA9DAA05}" srcId="{78D54987-EE69-4524-8123-C89435D786D6}" destId="{D88DEF2E-CB30-4411-8860-B4D32B810645}" srcOrd="1" destOrd="0" parTransId="{2591797A-1563-49DA-9D48-0A9E3B5316FE}" sibTransId="{5319EE7A-2120-4981-8DC0-714397373324}"/>
    <dgm:cxn modelId="{3571B19D-9827-47EF-9481-9EE7EC09385E}" type="presOf" srcId="{66B8A2BA-E2CF-4F2D-8ABF-F3ED943EB9C1}" destId="{B1B9F285-94F3-4E75-9533-47ACA7920FC1}" srcOrd="0" destOrd="0" presId="urn:microsoft.com/office/officeart/2018/2/layout/IconVerticalSolidList"/>
    <dgm:cxn modelId="{A559A2C0-37A8-4781-9F7E-32B379F70FE1}" srcId="{78D54987-EE69-4524-8123-C89435D786D6}" destId="{5F8505E2-7818-4AFF-9DA2-197E1FDD23A1}" srcOrd="6" destOrd="0" parTransId="{B3FD60D9-FE1F-42F9-8376-D203A5F2B3DB}" sibTransId="{6FC795C4-79DB-4B8E-A90F-D0EECDE06B17}"/>
    <dgm:cxn modelId="{9D3103F1-B131-4868-A0A5-5E7FE91E391D}" srcId="{78D54987-EE69-4524-8123-C89435D786D6}" destId="{915CE025-68D9-47B0-B241-F5A9DD5942F3}" srcOrd="2" destOrd="0" parTransId="{6906A7D8-1E08-4D67-A423-3FD7084A700E}" sibTransId="{46944E59-13D0-4B80-837B-E410AAE8423C}"/>
    <dgm:cxn modelId="{59F632F3-CDC5-43E0-870B-A4C4D8A90E36}" type="presOf" srcId="{5F8505E2-7818-4AFF-9DA2-197E1FDD23A1}" destId="{94086542-B656-49E0-B8B4-63C1164DA018}" srcOrd="0" destOrd="0" presId="urn:microsoft.com/office/officeart/2018/2/layout/IconVerticalSolidList"/>
    <dgm:cxn modelId="{88193F21-A25B-4E28-A083-8DB195F54172}" type="presParOf" srcId="{79597498-BF90-4693-86FE-95D121D94DFC}" destId="{1D8459E9-BA16-4A0B-97B2-BF931C38B325}" srcOrd="0" destOrd="0" presId="urn:microsoft.com/office/officeart/2018/2/layout/IconVerticalSolidList"/>
    <dgm:cxn modelId="{613DA302-D4A6-41D9-8A85-D5DFD705BC28}" type="presParOf" srcId="{1D8459E9-BA16-4A0B-97B2-BF931C38B325}" destId="{25FAAC8C-1705-4A14-BDAE-E5036071FD3B}" srcOrd="0" destOrd="0" presId="urn:microsoft.com/office/officeart/2018/2/layout/IconVerticalSolidList"/>
    <dgm:cxn modelId="{ED910BA2-730F-4372-8AFA-317E46635EF1}" type="presParOf" srcId="{1D8459E9-BA16-4A0B-97B2-BF931C38B325}" destId="{9D56B4B8-A04E-4552-8EF0-0C515A1D88A5}" srcOrd="1" destOrd="0" presId="urn:microsoft.com/office/officeart/2018/2/layout/IconVerticalSolidList"/>
    <dgm:cxn modelId="{157D0A08-F20E-4E15-873F-22BBE41700F0}" type="presParOf" srcId="{1D8459E9-BA16-4A0B-97B2-BF931C38B325}" destId="{E3B6882C-66EA-4D4F-9CBA-5EB2FC1BE84A}" srcOrd="2" destOrd="0" presId="urn:microsoft.com/office/officeart/2018/2/layout/IconVerticalSolidList"/>
    <dgm:cxn modelId="{3B83E826-2929-4A72-9AB8-F051ECA774EA}" type="presParOf" srcId="{1D8459E9-BA16-4A0B-97B2-BF931C38B325}" destId="{D62E0F06-7728-455D-89C3-BF59D1E777ED}" srcOrd="3" destOrd="0" presId="urn:microsoft.com/office/officeart/2018/2/layout/IconVerticalSolidList"/>
    <dgm:cxn modelId="{9B141804-491E-4E5F-ADE9-1FF2CD8F606E}" type="presParOf" srcId="{79597498-BF90-4693-86FE-95D121D94DFC}" destId="{780EC8F5-779D-4F85-BE54-42CB7B22728D}" srcOrd="1" destOrd="0" presId="urn:microsoft.com/office/officeart/2018/2/layout/IconVerticalSolidList"/>
    <dgm:cxn modelId="{37498FD2-8843-4323-9DD7-618CC1CB8E94}" type="presParOf" srcId="{79597498-BF90-4693-86FE-95D121D94DFC}" destId="{EA2784FE-10FB-4597-94AE-0B21EECDF727}" srcOrd="2" destOrd="0" presId="urn:microsoft.com/office/officeart/2018/2/layout/IconVerticalSolidList"/>
    <dgm:cxn modelId="{71AF2B33-36AF-4515-BB12-F6F0D9416FF3}" type="presParOf" srcId="{EA2784FE-10FB-4597-94AE-0B21EECDF727}" destId="{2AC1A77F-8D10-4412-96D4-6BA55FB7FC61}" srcOrd="0" destOrd="0" presId="urn:microsoft.com/office/officeart/2018/2/layout/IconVerticalSolidList"/>
    <dgm:cxn modelId="{6F5E9D69-82F7-474F-BE00-A9AED4D105E6}" type="presParOf" srcId="{EA2784FE-10FB-4597-94AE-0B21EECDF727}" destId="{247D5A35-BD57-48CE-BBE7-CEC48EC6127A}" srcOrd="1" destOrd="0" presId="urn:microsoft.com/office/officeart/2018/2/layout/IconVerticalSolidList"/>
    <dgm:cxn modelId="{09F505D7-0BFF-44D6-9715-533AF260A1AD}" type="presParOf" srcId="{EA2784FE-10FB-4597-94AE-0B21EECDF727}" destId="{4D059C85-BFCE-46E1-A4E6-ADDD4FABEE9A}" srcOrd="2" destOrd="0" presId="urn:microsoft.com/office/officeart/2018/2/layout/IconVerticalSolidList"/>
    <dgm:cxn modelId="{A62B32C9-6356-4478-A12B-5CA7D5DA662D}" type="presParOf" srcId="{EA2784FE-10FB-4597-94AE-0B21EECDF727}" destId="{1D63E3A3-F4F6-4304-9DEE-AA43FF85654E}" srcOrd="3" destOrd="0" presId="urn:microsoft.com/office/officeart/2018/2/layout/IconVerticalSolidList"/>
    <dgm:cxn modelId="{858DF315-F743-42B4-97F1-313F64FDF8AE}" type="presParOf" srcId="{79597498-BF90-4693-86FE-95D121D94DFC}" destId="{65310B43-F524-49AE-AEA8-ABBA7B07ABF6}" srcOrd="3" destOrd="0" presId="urn:microsoft.com/office/officeart/2018/2/layout/IconVerticalSolidList"/>
    <dgm:cxn modelId="{FBB480CD-C5C1-48E8-812F-BB9CBB4B7BDB}" type="presParOf" srcId="{79597498-BF90-4693-86FE-95D121D94DFC}" destId="{A2588002-86E8-4520-865F-942C6C1166F9}" srcOrd="4" destOrd="0" presId="urn:microsoft.com/office/officeart/2018/2/layout/IconVerticalSolidList"/>
    <dgm:cxn modelId="{C83769E7-C38C-4FFA-96D5-5B68E41CFE03}" type="presParOf" srcId="{A2588002-86E8-4520-865F-942C6C1166F9}" destId="{A6AEFC08-2E69-45D8-8CD7-2D2B72A3B10D}" srcOrd="0" destOrd="0" presId="urn:microsoft.com/office/officeart/2018/2/layout/IconVerticalSolidList"/>
    <dgm:cxn modelId="{DE7C94C0-2461-4E9B-AB74-BA98EB666374}" type="presParOf" srcId="{A2588002-86E8-4520-865F-942C6C1166F9}" destId="{578E6379-E8F4-4FA7-B284-3909FCB43ACC}" srcOrd="1" destOrd="0" presId="urn:microsoft.com/office/officeart/2018/2/layout/IconVerticalSolidList"/>
    <dgm:cxn modelId="{56B667A4-5C80-4066-922A-E2E0E7809C2A}" type="presParOf" srcId="{A2588002-86E8-4520-865F-942C6C1166F9}" destId="{27E34AB7-F3AA-4D7D-A32D-73D007DB06E3}" srcOrd="2" destOrd="0" presId="urn:microsoft.com/office/officeart/2018/2/layout/IconVerticalSolidList"/>
    <dgm:cxn modelId="{1B5BAA46-E616-4935-9750-93FA44E642AE}" type="presParOf" srcId="{A2588002-86E8-4520-865F-942C6C1166F9}" destId="{4351353C-73B9-42F6-A646-B2B872C394E0}" srcOrd="3" destOrd="0" presId="urn:microsoft.com/office/officeart/2018/2/layout/IconVerticalSolidList"/>
    <dgm:cxn modelId="{F9CFC40A-AC34-41C4-AB0C-89DB0FD11F57}" type="presParOf" srcId="{79597498-BF90-4693-86FE-95D121D94DFC}" destId="{B4E8ABED-DE9A-4FD3-ABF9-682BA0458575}" srcOrd="5" destOrd="0" presId="urn:microsoft.com/office/officeart/2018/2/layout/IconVerticalSolidList"/>
    <dgm:cxn modelId="{7FED20F7-19D6-4361-8D31-769B4FDED7DB}" type="presParOf" srcId="{79597498-BF90-4693-86FE-95D121D94DFC}" destId="{6990C83C-CE05-4DCA-942F-20D7B95F4367}" srcOrd="6" destOrd="0" presId="urn:microsoft.com/office/officeart/2018/2/layout/IconVerticalSolidList"/>
    <dgm:cxn modelId="{4B6D0513-ED0E-4360-AD4A-405C997C025A}" type="presParOf" srcId="{6990C83C-CE05-4DCA-942F-20D7B95F4367}" destId="{F2D4F89F-A591-491D-98B1-87ADA3E5D079}" srcOrd="0" destOrd="0" presId="urn:microsoft.com/office/officeart/2018/2/layout/IconVerticalSolidList"/>
    <dgm:cxn modelId="{B2E2CD7D-E20B-4F6A-935D-368A6B7DE050}" type="presParOf" srcId="{6990C83C-CE05-4DCA-942F-20D7B95F4367}" destId="{44C65130-2A7B-4925-BA82-6EA6FDF31315}" srcOrd="1" destOrd="0" presId="urn:microsoft.com/office/officeart/2018/2/layout/IconVerticalSolidList"/>
    <dgm:cxn modelId="{401E413E-FF45-4B69-AFA8-C3A03DF84BCE}" type="presParOf" srcId="{6990C83C-CE05-4DCA-942F-20D7B95F4367}" destId="{19842858-E490-4C94-8D9D-ABCE12AEED6D}" srcOrd="2" destOrd="0" presId="urn:microsoft.com/office/officeart/2018/2/layout/IconVerticalSolidList"/>
    <dgm:cxn modelId="{749C8C19-5248-48F2-BC02-083CC0A4F16C}" type="presParOf" srcId="{6990C83C-CE05-4DCA-942F-20D7B95F4367}" destId="{8416FC48-426F-4BB5-9E05-922CD08175BF}" srcOrd="3" destOrd="0" presId="urn:microsoft.com/office/officeart/2018/2/layout/IconVerticalSolidList"/>
    <dgm:cxn modelId="{EDB70A8C-29E3-460B-800A-3B718183F984}" type="presParOf" srcId="{79597498-BF90-4693-86FE-95D121D94DFC}" destId="{4CBA90A7-7688-4B1D-A73B-F19C207E102E}" srcOrd="7" destOrd="0" presId="urn:microsoft.com/office/officeart/2018/2/layout/IconVerticalSolidList"/>
    <dgm:cxn modelId="{6B8E36D5-2D6E-491F-B795-51FD5D2FADB1}" type="presParOf" srcId="{79597498-BF90-4693-86FE-95D121D94DFC}" destId="{2CCD1A66-B1AF-4103-961B-5EDEA8715667}" srcOrd="8" destOrd="0" presId="urn:microsoft.com/office/officeart/2018/2/layout/IconVerticalSolidList"/>
    <dgm:cxn modelId="{9E5C1CB0-E50E-4C0D-98FA-60CF56D3AA49}" type="presParOf" srcId="{2CCD1A66-B1AF-4103-961B-5EDEA8715667}" destId="{55507434-6D43-4BB0-A088-658838127044}" srcOrd="0" destOrd="0" presId="urn:microsoft.com/office/officeart/2018/2/layout/IconVerticalSolidList"/>
    <dgm:cxn modelId="{D97A0A34-0B52-458E-9D5E-30A50EC80C8A}" type="presParOf" srcId="{2CCD1A66-B1AF-4103-961B-5EDEA8715667}" destId="{B0BAED06-636F-4A0F-91D8-DC2344FA510D}" srcOrd="1" destOrd="0" presId="urn:microsoft.com/office/officeart/2018/2/layout/IconVerticalSolidList"/>
    <dgm:cxn modelId="{D3E6172D-ECFE-4B2C-A649-24AFCF938370}" type="presParOf" srcId="{2CCD1A66-B1AF-4103-961B-5EDEA8715667}" destId="{D4BDA91E-2DCA-4969-B899-B969CADFB5C1}" srcOrd="2" destOrd="0" presId="urn:microsoft.com/office/officeart/2018/2/layout/IconVerticalSolidList"/>
    <dgm:cxn modelId="{C11CCD62-A381-4F89-BB3D-6ACE9B09CBE5}" type="presParOf" srcId="{2CCD1A66-B1AF-4103-961B-5EDEA8715667}" destId="{B1B9F285-94F3-4E75-9533-47ACA7920FC1}" srcOrd="3" destOrd="0" presId="urn:microsoft.com/office/officeart/2018/2/layout/IconVerticalSolidList"/>
    <dgm:cxn modelId="{83921524-959B-4EAD-A0FD-220E8BEC4DEB}" type="presParOf" srcId="{79597498-BF90-4693-86FE-95D121D94DFC}" destId="{7293749E-AEB7-4BD9-A595-29B452FAE844}" srcOrd="9" destOrd="0" presId="urn:microsoft.com/office/officeart/2018/2/layout/IconVerticalSolidList"/>
    <dgm:cxn modelId="{B66C11E1-17F0-4FB9-93A9-AF74663D7FA4}" type="presParOf" srcId="{79597498-BF90-4693-86FE-95D121D94DFC}" destId="{A5024A30-BAC7-4DA7-8413-9F236D721287}" srcOrd="10" destOrd="0" presId="urn:microsoft.com/office/officeart/2018/2/layout/IconVerticalSolidList"/>
    <dgm:cxn modelId="{E39E9C0A-C455-436C-95B0-1E899F6DBD62}" type="presParOf" srcId="{A5024A30-BAC7-4DA7-8413-9F236D721287}" destId="{387B3357-F71F-4E69-A911-293340B1899D}" srcOrd="0" destOrd="0" presId="urn:microsoft.com/office/officeart/2018/2/layout/IconVerticalSolidList"/>
    <dgm:cxn modelId="{D42E8AF4-EDD1-4F33-A53E-C5368F13CF51}" type="presParOf" srcId="{A5024A30-BAC7-4DA7-8413-9F236D721287}" destId="{FF678826-93F2-4370-B0EA-F8866D7F2A46}" srcOrd="1" destOrd="0" presId="urn:microsoft.com/office/officeart/2018/2/layout/IconVerticalSolidList"/>
    <dgm:cxn modelId="{DC0A7B23-1A52-4C6F-9B1D-F5F59B63E6D2}" type="presParOf" srcId="{A5024A30-BAC7-4DA7-8413-9F236D721287}" destId="{91F1FB72-A988-46B0-8216-FD5EBBC6D330}" srcOrd="2" destOrd="0" presId="urn:microsoft.com/office/officeart/2018/2/layout/IconVerticalSolidList"/>
    <dgm:cxn modelId="{2E6C7C93-3E7D-401E-AD82-9D98CCA521ED}" type="presParOf" srcId="{A5024A30-BAC7-4DA7-8413-9F236D721287}" destId="{A09FAEBD-BF93-46DD-BF82-36A106CAC72C}" srcOrd="3" destOrd="0" presId="urn:microsoft.com/office/officeart/2018/2/layout/IconVerticalSolidList"/>
    <dgm:cxn modelId="{C91F467C-F4A5-47C4-96F6-FD36472653DE}" type="presParOf" srcId="{79597498-BF90-4693-86FE-95D121D94DFC}" destId="{50DFE0D5-EAC3-42C7-8954-89A560E63D87}" srcOrd="11" destOrd="0" presId="urn:microsoft.com/office/officeart/2018/2/layout/IconVerticalSolidList"/>
    <dgm:cxn modelId="{F943EB10-1502-401C-B710-600B923AA2F7}" type="presParOf" srcId="{79597498-BF90-4693-86FE-95D121D94DFC}" destId="{C03A122D-37BB-4C54-A4DE-EDCF58834FD9}" srcOrd="12" destOrd="0" presId="urn:microsoft.com/office/officeart/2018/2/layout/IconVerticalSolidList"/>
    <dgm:cxn modelId="{690BE36A-225E-4DFC-B24D-FA36B7025784}" type="presParOf" srcId="{C03A122D-37BB-4C54-A4DE-EDCF58834FD9}" destId="{33AC219A-40AD-4F86-ADE6-CD18BC45F1D9}" srcOrd="0" destOrd="0" presId="urn:microsoft.com/office/officeart/2018/2/layout/IconVerticalSolidList"/>
    <dgm:cxn modelId="{B49A5628-F485-4402-85D6-159911146AC9}" type="presParOf" srcId="{C03A122D-37BB-4C54-A4DE-EDCF58834FD9}" destId="{1B8E5DA5-338B-4118-A7FD-A39531CE743B}" srcOrd="1" destOrd="0" presId="urn:microsoft.com/office/officeart/2018/2/layout/IconVerticalSolidList"/>
    <dgm:cxn modelId="{73B32826-8A6B-4339-87D3-E84940538C99}" type="presParOf" srcId="{C03A122D-37BB-4C54-A4DE-EDCF58834FD9}" destId="{AAF4B794-2270-45E0-B4C3-1AEEAA96A9BF}" srcOrd="2" destOrd="0" presId="urn:microsoft.com/office/officeart/2018/2/layout/IconVerticalSolidList"/>
    <dgm:cxn modelId="{64003E92-E425-4F13-A34E-CBCB4D5D4CA3}" type="presParOf" srcId="{C03A122D-37BB-4C54-A4DE-EDCF58834FD9}" destId="{94086542-B656-49E0-B8B4-63C1164DA0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AAC8C-1705-4A14-BDAE-E5036071FD3B}">
      <dsp:nvSpPr>
        <dsp:cNvPr id="0" name=""/>
        <dsp:cNvSpPr/>
      </dsp:nvSpPr>
      <dsp:spPr>
        <a:xfrm>
          <a:off x="0" y="3376"/>
          <a:ext cx="8163426" cy="598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6B4B8-A04E-4552-8EF0-0C515A1D88A5}">
      <dsp:nvSpPr>
        <dsp:cNvPr id="0" name=""/>
        <dsp:cNvSpPr/>
      </dsp:nvSpPr>
      <dsp:spPr>
        <a:xfrm>
          <a:off x="180939" y="137959"/>
          <a:ext cx="329303" cy="328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E0F06-7728-455D-89C3-BF59D1E777ED}">
      <dsp:nvSpPr>
        <dsp:cNvPr id="0" name=""/>
        <dsp:cNvSpPr/>
      </dsp:nvSpPr>
      <dsp:spPr>
        <a:xfrm>
          <a:off x="691182" y="3376"/>
          <a:ext cx="7420436"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kern="1200">
              <a:latin typeface="+mj-lt"/>
            </a:rPr>
            <a:t>It is made up of 66 different books.</a:t>
          </a:r>
          <a:endParaRPr lang="en-US" sz="2000" kern="1200" dirty="0">
            <a:latin typeface="+mj-lt"/>
          </a:endParaRPr>
        </a:p>
      </dsp:txBody>
      <dsp:txXfrm>
        <a:off x="691182" y="3376"/>
        <a:ext cx="7420436" cy="691608"/>
      </dsp:txXfrm>
    </dsp:sp>
    <dsp:sp modelId="{2AC1A77F-8D10-4412-96D4-6BA55FB7FC61}">
      <dsp:nvSpPr>
        <dsp:cNvPr id="0" name=""/>
        <dsp:cNvSpPr/>
      </dsp:nvSpPr>
      <dsp:spPr>
        <a:xfrm>
          <a:off x="0" y="867886"/>
          <a:ext cx="8163426" cy="598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D5A35-BD57-48CE-BBE7-CEC48EC6127A}">
      <dsp:nvSpPr>
        <dsp:cNvPr id="0" name=""/>
        <dsp:cNvSpPr/>
      </dsp:nvSpPr>
      <dsp:spPr>
        <a:xfrm>
          <a:off x="180939" y="1002470"/>
          <a:ext cx="329303" cy="3289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3E3A3-F4F6-4304-9DEE-AA43FF85654E}">
      <dsp:nvSpPr>
        <dsp:cNvPr id="0" name=""/>
        <dsp:cNvSpPr/>
      </dsp:nvSpPr>
      <dsp:spPr>
        <a:xfrm>
          <a:off x="691182" y="867886"/>
          <a:ext cx="7420436"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j-lt"/>
            </a:rPr>
            <a:t>It was written in 3 different languages: Hebrew, Aramaic, and Greek.</a:t>
          </a:r>
        </a:p>
      </dsp:txBody>
      <dsp:txXfrm>
        <a:off x="691182" y="867886"/>
        <a:ext cx="7420436" cy="691608"/>
      </dsp:txXfrm>
    </dsp:sp>
    <dsp:sp modelId="{A6AEFC08-2E69-45D8-8CD7-2D2B72A3B10D}">
      <dsp:nvSpPr>
        <dsp:cNvPr id="0" name=""/>
        <dsp:cNvSpPr/>
      </dsp:nvSpPr>
      <dsp:spPr>
        <a:xfrm>
          <a:off x="0" y="1732397"/>
          <a:ext cx="8163426" cy="598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E6379-E8F4-4FA7-B284-3909FCB43ACC}">
      <dsp:nvSpPr>
        <dsp:cNvPr id="0" name=""/>
        <dsp:cNvSpPr/>
      </dsp:nvSpPr>
      <dsp:spPr>
        <a:xfrm>
          <a:off x="180939" y="1866981"/>
          <a:ext cx="329303" cy="328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51353C-73B9-42F6-A646-B2B872C394E0}">
      <dsp:nvSpPr>
        <dsp:cNvPr id="0" name=""/>
        <dsp:cNvSpPr/>
      </dsp:nvSpPr>
      <dsp:spPr>
        <a:xfrm>
          <a:off x="691182" y="1732397"/>
          <a:ext cx="7420436"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kern="1200">
              <a:latin typeface="+mj-lt"/>
            </a:rPr>
            <a:t>It was written over a time period of 1,600 years.</a:t>
          </a:r>
          <a:endParaRPr lang="en-US" sz="2000" kern="1200" dirty="0">
            <a:latin typeface="+mj-lt"/>
          </a:endParaRPr>
        </a:p>
      </dsp:txBody>
      <dsp:txXfrm>
        <a:off x="691182" y="1732397"/>
        <a:ext cx="7420436" cy="691608"/>
      </dsp:txXfrm>
    </dsp:sp>
    <dsp:sp modelId="{F2D4F89F-A591-491D-98B1-87ADA3E5D079}">
      <dsp:nvSpPr>
        <dsp:cNvPr id="0" name=""/>
        <dsp:cNvSpPr/>
      </dsp:nvSpPr>
      <dsp:spPr>
        <a:xfrm>
          <a:off x="0" y="2596908"/>
          <a:ext cx="8163426" cy="598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65130-2A7B-4925-BA82-6EA6FDF31315}">
      <dsp:nvSpPr>
        <dsp:cNvPr id="0" name=""/>
        <dsp:cNvSpPr/>
      </dsp:nvSpPr>
      <dsp:spPr>
        <a:xfrm>
          <a:off x="180939" y="2731491"/>
          <a:ext cx="329303" cy="3289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6FC48-426F-4BB5-9E05-922CD08175BF}">
      <dsp:nvSpPr>
        <dsp:cNvPr id="0" name=""/>
        <dsp:cNvSpPr/>
      </dsp:nvSpPr>
      <dsp:spPr>
        <a:xfrm>
          <a:off x="691182" y="2596908"/>
          <a:ext cx="7420436"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kern="1200">
              <a:latin typeface="+mj-lt"/>
            </a:rPr>
            <a:t>It was written by many different types of people: kings, farmers, fishermen, tentmakers, prophets, scribes</a:t>
          </a:r>
          <a:endParaRPr lang="en-US" sz="2000" kern="1200" dirty="0">
            <a:latin typeface="+mj-lt"/>
          </a:endParaRPr>
        </a:p>
      </dsp:txBody>
      <dsp:txXfrm>
        <a:off x="691182" y="2596908"/>
        <a:ext cx="7420436" cy="691608"/>
      </dsp:txXfrm>
    </dsp:sp>
    <dsp:sp modelId="{55507434-6D43-4BB0-A088-658838127044}">
      <dsp:nvSpPr>
        <dsp:cNvPr id="0" name=""/>
        <dsp:cNvSpPr/>
      </dsp:nvSpPr>
      <dsp:spPr>
        <a:xfrm>
          <a:off x="0" y="3461419"/>
          <a:ext cx="8163426" cy="598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BAED06-636F-4A0F-91D8-DC2344FA510D}">
      <dsp:nvSpPr>
        <dsp:cNvPr id="0" name=""/>
        <dsp:cNvSpPr/>
      </dsp:nvSpPr>
      <dsp:spPr>
        <a:xfrm>
          <a:off x="180939" y="3596002"/>
          <a:ext cx="329303" cy="3289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B9F285-94F3-4E75-9533-47ACA7920FC1}">
      <dsp:nvSpPr>
        <dsp:cNvPr id="0" name=""/>
        <dsp:cNvSpPr/>
      </dsp:nvSpPr>
      <dsp:spPr>
        <a:xfrm>
          <a:off x="691182" y="3461419"/>
          <a:ext cx="7420436"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pitchFamily="34" charset="0"/>
              <a:cs typeface="Calibri Light" panose="020F0302020204030204" pitchFamily="34" charset="0"/>
            </a:rPr>
            <a:t>It was written by over 40 different authors</a:t>
          </a:r>
          <a:endParaRPr lang="en-US" sz="2000" kern="1200" dirty="0">
            <a:latin typeface="Calibri Light" panose="020F0302020204030204" pitchFamily="34" charset="0"/>
            <a:cs typeface="Calibri Light" panose="020F0302020204030204" pitchFamily="34" charset="0"/>
          </a:endParaRPr>
        </a:p>
      </dsp:txBody>
      <dsp:txXfrm>
        <a:off x="691182" y="3461419"/>
        <a:ext cx="7420436" cy="691608"/>
      </dsp:txXfrm>
    </dsp:sp>
    <dsp:sp modelId="{387B3357-F71F-4E69-A911-293340B1899D}">
      <dsp:nvSpPr>
        <dsp:cNvPr id="0" name=""/>
        <dsp:cNvSpPr/>
      </dsp:nvSpPr>
      <dsp:spPr>
        <a:xfrm>
          <a:off x="0" y="4325930"/>
          <a:ext cx="8163426" cy="598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78826-93F2-4370-B0EA-F8866D7F2A46}">
      <dsp:nvSpPr>
        <dsp:cNvPr id="0" name=""/>
        <dsp:cNvSpPr/>
      </dsp:nvSpPr>
      <dsp:spPr>
        <a:xfrm>
          <a:off x="180939" y="4460513"/>
          <a:ext cx="329303" cy="32898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9FAEBD-BF93-46DD-BF82-36A106CAC72C}">
      <dsp:nvSpPr>
        <dsp:cNvPr id="0" name=""/>
        <dsp:cNvSpPr/>
      </dsp:nvSpPr>
      <dsp:spPr>
        <a:xfrm>
          <a:off x="691182" y="4325930"/>
          <a:ext cx="7420436"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pitchFamily="34" charset="0"/>
              <a:cs typeface="Calibri Light" panose="020F0302020204030204" pitchFamily="34" charset="0"/>
            </a:rPr>
            <a:t>It is the most popular book in the world</a:t>
          </a:r>
          <a:endParaRPr lang="en-US" sz="2000" kern="1200" dirty="0">
            <a:latin typeface="Calibri Light" panose="020F0302020204030204" pitchFamily="34" charset="0"/>
            <a:cs typeface="Calibri Light" panose="020F0302020204030204" pitchFamily="34" charset="0"/>
          </a:endParaRPr>
        </a:p>
      </dsp:txBody>
      <dsp:txXfrm>
        <a:off x="691182" y="4325930"/>
        <a:ext cx="7420436" cy="691608"/>
      </dsp:txXfrm>
    </dsp:sp>
    <dsp:sp modelId="{33AC219A-40AD-4F86-ADE6-CD18BC45F1D9}">
      <dsp:nvSpPr>
        <dsp:cNvPr id="0" name=""/>
        <dsp:cNvSpPr/>
      </dsp:nvSpPr>
      <dsp:spPr>
        <a:xfrm>
          <a:off x="0" y="5190441"/>
          <a:ext cx="8163426" cy="598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E5DA5-338B-4118-A7FD-A39531CE743B}">
      <dsp:nvSpPr>
        <dsp:cNvPr id="0" name=""/>
        <dsp:cNvSpPr/>
      </dsp:nvSpPr>
      <dsp:spPr>
        <a:xfrm>
          <a:off x="180939" y="5325024"/>
          <a:ext cx="329303" cy="32898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086542-B656-49E0-B8B4-63C1164DA018}">
      <dsp:nvSpPr>
        <dsp:cNvPr id="0" name=""/>
        <dsp:cNvSpPr/>
      </dsp:nvSpPr>
      <dsp:spPr>
        <a:xfrm>
          <a:off x="691182" y="5190441"/>
          <a:ext cx="7420436"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889000">
            <a:lnSpc>
              <a:spcPct val="100000"/>
            </a:lnSpc>
            <a:spcBef>
              <a:spcPct val="0"/>
            </a:spcBef>
            <a:spcAft>
              <a:spcPct val="35000"/>
            </a:spcAft>
            <a:buNone/>
          </a:pPr>
          <a:r>
            <a:rPr lang="en-US" sz="2000" kern="1200">
              <a:latin typeface="Calibri Light" panose="020F0302020204030204" pitchFamily="34" charset="0"/>
              <a:cs typeface="Calibri Light" panose="020F0302020204030204" pitchFamily="34" charset="0"/>
            </a:rPr>
            <a:t>It has been translated into more languages than any other book.</a:t>
          </a:r>
          <a:endParaRPr lang="en-US" sz="2000" kern="1200" dirty="0">
            <a:latin typeface="Calibri Light" panose="020F0302020204030204" pitchFamily="34" charset="0"/>
            <a:cs typeface="Calibri Light" panose="020F0302020204030204" pitchFamily="34" charset="0"/>
          </a:endParaRPr>
        </a:p>
      </dsp:txBody>
      <dsp:txXfrm>
        <a:off x="691182" y="5190441"/>
        <a:ext cx="7420436" cy="6916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80C641-8CBD-42CE-9094-D9084E5C232B}" type="datetimeFigureOut">
              <a:rPr lang="en-CA" smtClean="0"/>
              <a:t>2019-04-14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187410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0C641-8CBD-42CE-9094-D9084E5C232B}" type="datetimeFigureOut">
              <a:rPr lang="en-CA" smtClean="0"/>
              <a:t>2019-04-14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333741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0C641-8CBD-42CE-9094-D9084E5C232B}" type="datetimeFigureOut">
              <a:rPr lang="en-CA" smtClean="0"/>
              <a:t>2019-04-14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230321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0C641-8CBD-42CE-9094-D9084E5C232B}" type="datetimeFigureOut">
              <a:rPr lang="en-CA" smtClean="0"/>
              <a:t>2019-04-14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198327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0C641-8CBD-42CE-9094-D9084E5C232B}" type="datetimeFigureOut">
              <a:rPr lang="en-CA" smtClean="0"/>
              <a:t>2019-04-14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173383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80C641-8CBD-42CE-9094-D9084E5C232B}" type="datetimeFigureOut">
              <a:rPr lang="en-CA" smtClean="0"/>
              <a:t>2019-04-14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335581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0C641-8CBD-42CE-9094-D9084E5C232B}" type="datetimeFigureOut">
              <a:rPr lang="en-CA" smtClean="0"/>
              <a:t>2019-04-14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394498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80C641-8CBD-42CE-9094-D9084E5C232B}" type="datetimeFigureOut">
              <a:rPr lang="en-CA" smtClean="0"/>
              <a:t>2019-04-14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157266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0C641-8CBD-42CE-9094-D9084E5C232B}" type="datetimeFigureOut">
              <a:rPr lang="en-CA" smtClean="0"/>
              <a:t>2019-04-14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246737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80C641-8CBD-42CE-9094-D9084E5C232B}" type="datetimeFigureOut">
              <a:rPr lang="en-CA" smtClean="0"/>
              <a:t>2019-04-14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29966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80C641-8CBD-42CE-9094-D9084E5C232B}" type="datetimeFigureOut">
              <a:rPr lang="en-CA" smtClean="0"/>
              <a:t>2019-04-14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621357-E8EB-415E-931F-3EAC0CCDCCB5}" type="slidenum">
              <a:rPr lang="en-CA" smtClean="0"/>
              <a:t>‹#›</a:t>
            </a:fld>
            <a:endParaRPr lang="en-CA"/>
          </a:p>
        </p:txBody>
      </p:sp>
    </p:spTree>
    <p:extLst>
      <p:ext uri="{BB962C8B-B14F-4D97-AF65-F5344CB8AC3E}">
        <p14:creationId xmlns:p14="http://schemas.microsoft.com/office/powerpoint/2010/main" val="34764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0C641-8CBD-42CE-9094-D9084E5C232B}" type="datetimeFigureOut">
              <a:rPr lang="en-CA" smtClean="0"/>
              <a:t>2019-04-14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21357-E8EB-415E-931F-3EAC0CCDCCB5}" type="slidenum">
              <a:rPr lang="en-CA" smtClean="0"/>
              <a:t>‹#›</a:t>
            </a:fld>
            <a:endParaRPr lang="en-CA"/>
          </a:p>
        </p:txBody>
      </p:sp>
    </p:spTree>
    <p:extLst>
      <p:ext uri="{BB962C8B-B14F-4D97-AF65-F5344CB8AC3E}">
        <p14:creationId xmlns:p14="http://schemas.microsoft.com/office/powerpoint/2010/main" val="247393768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biblica.com/en-us/bible/online-bible/niv/zechariah/1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iblica.com/en-us/bible/online-bible/niv/isaiah/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iblica.com/en-us/bible/online-bible/niv/psalm/2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www.biblica.com/en-us/bible/online-bible/niv/micah/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blica.com/en-us/bible/online-bible/niv/malachi/3/" TargetMode="External"/><Relationship Id="rId2" Type="http://schemas.openxmlformats.org/officeDocument/2006/relationships/hyperlink" Target="http://www.biblica.com/en-us/bible/online-bible/niv/isaiah/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iblica.com/en-us/bible/online-bible/niv/zechariah/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biblica.com/en-us/bible/online-bible/niv/zechariah/1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iblica.com/en-us/bible/online-bible/niv/zechariah/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101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06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p:txBody>
          <a:bodyPr>
            <a:normAutofit fontScale="92500" lnSpcReduction="20000"/>
          </a:bodyPr>
          <a:lstStyle/>
          <a:p>
            <a:pPr marL="514350" indent="-514350" fontAlgn="ctr">
              <a:buFont typeface="+mj-lt"/>
              <a:buAutoNum type="arabicPeriod"/>
            </a:pPr>
            <a:r>
              <a:rPr lang="en-CA" dirty="0">
                <a:latin typeface="+mj-lt"/>
              </a:rPr>
              <a:t>Christ would be born in Bethlehem - </a:t>
            </a:r>
            <a:r>
              <a:rPr lang="en-CA" sz="2600" b="1" i="1" dirty="0">
                <a:latin typeface="+mj-lt"/>
              </a:rPr>
              <a:t>Micah 5:2</a:t>
            </a:r>
          </a:p>
          <a:p>
            <a:pPr marL="514350" indent="-514350" fontAlgn="ctr">
              <a:buFont typeface="+mj-lt"/>
              <a:buAutoNum type="arabicPeriod"/>
            </a:pPr>
            <a:r>
              <a:rPr lang="en-CA" dirty="0">
                <a:latin typeface="+mj-lt"/>
              </a:rPr>
              <a:t>He would be preceded by a messenger who would prepare the way for him - </a:t>
            </a:r>
            <a:r>
              <a:rPr lang="en-CA" sz="2600" b="1" i="1" dirty="0">
                <a:latin typeface="+mj-lt"/>
              </a:rPr>
              <a:t>Isaiah 40:3, Malachi 3:1</a:t>
            </a:r>
          </a:p>
          <a:p>
            <a:pPr marL="514350" indent="-514350" fontAlgn="ctr">
              <a:buFont typeface="+mj-lt"/>
              <a:buAutoNum type="arabicPeriod"/>
            </a:pPr>
            <a:r>
              <a:rPr lang="en-CA" dirty="0">
                <a:latin typeface="+mj-lt"/>
              </a:rPr>
              <a:t>He would enter Jerusalem riding on a donkey - </a:t>
            </a:r>
            <a:r>
              <a:rPr lang="en-CA" sz="2600" b="1" i="1" dirty="0">
                <a:latin typeface="+mj-lt"/>
              </a:rPr>
              <a:t>Zechariah 9:9</a:t>
            </a:r>
            <a:endParaRPr lang="en-US" sz="2600" b="1" i="1" dirty="0">
              <a:latin typeface="+mj-lt"/>
            </a:endParaRPr>
          </a:p>
          <a:p>
            <a:pPr marL="514350" indent="-514350" fontAlgn="ctr">
              <a:buFont typeface="+mj-lt"/>
              <a:buAutoNum type="arabicPeriod"/>
            </a:pPr>
            <a:r>
              <a:rPr lang="en-CA" dirty="0">
                <a:latin typeface="+mj-lt"/>
              </a:rPr>
              <a:t>Betrayed by a friend, wounded on his hands - </a:t>
            </a:r>
            <a:r>
              <a:rPr lang="en-CA" sz="2600" b="1" i="1" dirty="0">
                <a:latin typeface="+mj-lt"/>
              </a:rPr>
              <a:t>Zechariah 13:6</a:t>
            </a:r>
          </a:p>
          <a:p>
            <a:pPr marL="514350" indent="-514350" fontAlgn="ctr">
              <a:buFont typeface="+mj-lt"/>
              <a:buAutoNum type="arabicPeriod"/>
            </a:pPr>
            <a:r>
              <a:rPr lang="en-CA" dirty="0">
                <a:latin typeface="+mj-lt"/>
              </a:rPr>
              <a:t>Betrayed for exactly 30 pieces of silver - </a:t>
            </a:r>
            <a:r>
              <a:rPr lang="en-CA" sz="2600" b="1" i="1" dirty="0">
                <a:latin typeface="+mj-lt"/>
              </a:rPr>
              <a:t>Zechariah 11:12</a:t>
            </a:r>
          </a:p>
          <a:p>
            <a:pPr marL="514350" indent="-514350" fontAlgn="ctr">
              <a:buFont typeface="+mj-lt"/>
              <a:buAutoNum type="arabicPeriod"/>
            </a:pPr>
            <a:r>
              <a:rPr lang="en-CA" dirty="0">
                <a:latin typeface="+mj-lt"/>
              </a:rPr>
              <a:t>The silver returned, thrown down in the temple, and used to buy a potter's field - </a:t>
            </a:r>
            <a:r>
              <a:rPr lang="en-CA" sz="2600" b="1" i="1" dirty="0">
                <a:latin typeface="+mj-lt"/>
              </a:rPr>
              <a:t>Zechariah 11:13</a:t>
            </a:r>
          </a:p>
          <a:p>
            <a:pPr marL="0" indent="0">
              <a:buNone/>
            </a:pPr>
            <a:endParaRPr lang="en-US" b="1" dirty="0">
              <a:hlinkClick r:id="rId2"/>
            </a:endParaRPr>
          </a:p>
          <a:p>
            <a:pPr marL="457200" lvl="1" indent="0">
              <a:buNone/>
            </a:pPr>
            <a:r>
              <a:rPr lang="en-US" b="1" i="1" dirty="0">
                <a:hlinkClick r:id="rId2"/>
              </a:rPr>
              <a:t>Zechariah 11:13</a:t>
            </a:r>
            <a:r>
              <a:rPr lang="en-US" i="1" dirty="0"/>
              <a:t> And the Lord said to me, “Throw it to the potter” – that princely price they set on me. So I took the thirty pieces of silver and threw them into the house of the Lord for the potter.</a:t>
            </a:r>
            <a:endParaRPr lang="en-CA" i="1" dirty="0">
              <a:latin typeface="+mj-lt"/>
            </a:endParaRPr>
          </a:p>
        </p:txBody>
      </p:sp>
    </p:spTree>
    <p:extLst>
      <p:ext uri="{BB962C8B-B14F-4D97-AF65-F5344CB8AC3E}">
        <p14:creationId xmlns:p14="http://schemas.microsoft.com/office/powerpoint/2010/main" val="247614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a:xfrm>
            <a:off x="838200" y="1825625"/>
            <a:ext cx="10515600" cy="4351338"/>
          </a:xfrm>
        </p:spPr>
        <p:txBody>
          <a:bodyPr>
            <a:normAutofit fontScale="85000" lnSpcReduction="20000"/>
          </a:bodyPr>
          <a:lstStyle/>
          <a:p>
            <a:pPr marL="514350" indent="-514350" fontAlgn="ctr">
              <a:buFont typeface="+mj-lt"/>
              <a:buAutoNum type="arabicPeriod"/>
            </a:pPr>
            <a:r>
              <a:rPr lang="en-CA" dirty="0">
                <a:latin typeface="+mj-lt"/>
              </a:rPr>
              <a:t>Christ would be born in Bethlehem - </a:t>
            </a:r>
            <a:r>
              <a:rPr lang="en-CA" sz="2600" b="1" i="1" dirty="0">
                <a:latin typeface="+mj-lt"/>
              </a:rPr>
              <a:t>Micah 5:2</a:t>
            </a:r>
          </a:p>
          <a:p>
            <a:pPr marL="514350" indent="-514350" fontAlgn="ctr">
              <a:buFont typeface="+mj-lt"/>
              <a:buAutoNum type="arabicPeriod"/>
            </a:pPr>
            <a:r>
              <a:rPr lang="en-CA" dirty="0">
                <a:latin typeface="+mj-lt"/>
              </a:rPr>
              <a:t>He would be preceded by a messenger who would prepare the way for him - </a:t>
            </a:r>
            <a:r>
              <a:rPr lang="en-CA" sz="2600" b="1" i="1" dirty="0">
                <a:latin typeface="+mj-lt"/>
              </a:rPr>
              <a:t>Isaiah 40:3, Malachi 3:1</a:t>
            </a:r>
          </a:p>
          <a:p>
            <a:pPr marL="514350" indent="-514350" fontAlgn="ctr">
              <a:buFont typeface="+mj-lt"/>
              <a:buAutoNum type="arabicPeriod"/>
            </a:pPr>
            <a:r>
              <a:rPr lang="en-CA" dirty="0">
                <a:latin typeface="+mj-lt"/>
              </a:rPr>
              <a:t>He would enter Jerusalem riding on a donkey - </a:t>
            </a:r>
            <a:r>
              <a:rPr lang="en-CA" sz="2600" b="1" i="1" dirty="0">
                <a:latin typeface="+mj-lt"/>
              </a:rPr>
              <a:t>Zechariah 9:9</a:t>
            </a:r>
            <a:endParaRPr lang="en-US" sz="2600" b="1" i="1" dirty="0">
              <a:latin typeface="+mj-lt"/>
            </a:endParaRPr>
          </a:p>
          <a:p>
            <a:pPr marL="514350" indent="-514350" fontAlgn="ctr">
              <a:buFont typeface="+mj-lt"/>
              <a:buAutoNum type="arabicPeriod"/>
            </a:pPr>
            <a:r>
              <a:rPr lang="en-CA" dirty="0">
                <a:latin typeface="+mj-lt"/>
              </a:rPr>
              <a:t>Betrayed by a friend, wounded on his hands - </a:t>
            </a:r>
            <a:r>
              <a:rPr lang="en-CA" sz="2600" b="1" i="1" dirty="0">
                <a:latin typeface="+mj-lt"/>
              </a:rPr>
              <a:t>Zechariah 13:6</a:t>
            </a:r>
          </a:p>
          <a:p>
            <a:pPr marL="514350" indent="-514350" fontAlgn="ctr">
              <a:buFont typeface="+mj-lt"/>
              <a:buAutoNum type="arabicPeriod"/>
            </a:pPr>
            <a:r>
              <a:rPr lang="en-CA" dirty="0">
                <a:latin typeface="+mj-lt"/>
              </a:rPr>
              <a:t>Betrayed for exactly 30 pieces of silver - </a:t>
            </a:r>
            <a:r>
              <a:rPr lang="en-CA" sz="2600" b="1" i="1" dirty="0">
                <a:latin typeface="+mj-lt"/>
              </a:rPr>
              <a:t>Zechariah 11:12</a:t>
            </a:r>
          </a:p>
          <a:p>
            <a:pPr marL="514350" indent="-514350" fontAlgn="ctr">
              <a:buFont typeface="+mj-lt"/>
              <a:buAutoNum type="arabicPeriod"/>
            </a:pPr>
            <a:r>
              <a:rPr lang="en-CA" dirty="0">
                <a:latin typeface="+mj-lt"/>
              </a:rPr>
              <a:t>The silver returned, thrown down in the temple, and used to buy a potter's field - </a:t>
            </a:r>
            <a:r>
              <a:rPr lang="en-CA" sz="2600" b="1" i="1" dirty="0">
                <a:latin typeface="+mj-lt"/>
              </a:rPr>
              <a:t>Zechariah 11:13</a:t>
            </a:r>
          </a:p>
          <a:p>
            <a:pPr marL="514350" indent="-514350" fontAlgn="ctr">
              <a:buFont typeface="+mj-lt"/>
              <a:buAutoNum type="arabicPeriod"/>
            </a:pPr>
            <a:r>
              <a:rPr lang="en-CA" dirty="0">
                <a:latin typeface="+mj-lt"/>
              </a:rPr>
              <a:t>He would not defend himself before His accusers - </a:t>
            </a:r>
            <a:r>
              <a:rPr lang="en-CA" sz="2600" b="1" i="1" dirty="0">
                <a:latin typeface="+mj-lt"/>
              </a:rPr>
              <a:t>Isaiah 53:7</a:t>
            </a:r>
          </a:p>
          <a:p>
            <a:pPr marL="514350" indent="-514350" fontAlgn="ctr">
              <a:buFont typeface="+mj-lt"/>
              <a:buAutoNum type="arabicPeriod"/>
            </a:pPr>
            <a:endParaRPr lang="en-CA" sz="2600" b="1" i="1" dirty="0">
              <a:latin typeface="+mj-lt"/>
            </a:endParaRPr>
          </a:p>
          <a:p>
            <a:pPr marL="457200" lvl="1" indent="0" fontAlgn="ctr">
              <a:buNone/>
            </a:pPr>
            <a:r>
              <a:rPr lang="en-US" b="1" i="1" dirty="0">
                <a:hlinkClick r:id="rId2"/>
              </a:rPr>
              <a:t>Isaiah 53:7</a:t>
            </a:r>
            <a:r>
              <a:rPr lang="en-US" i="1" dirty="0"/>
              <a:t> He was oppressed and afflicted, yet he did not open his mouth; he was led like a lamb to the slaughter, and as a sheep before its shearers is silent, so he did not open his mouth.</a:t>
            </a:r>
            <a:endParaRPr lang="en-CA" sz="2200" b="1" i="1" dirty="0">
              <a:latin typeface="+mj-lt"/>
            </a:endParaRPr>
          </a:p>
          <a:p>
            <a:endParaRPr lang="en-CA" dirty="0">
              <a:latin typeface="+mj-lt"/>
            </a:endParaRPr>
          </a:p>
        </p:txBody>
      </p:sp>
    </p:spTree>
    <p:extLst>
      <p:ext uri="{BB962C8B-B14F-4D97-AF65-F5344CB8AC3E}">
        <p14:creationId xmlns:p14="http://schemas.microsoft.com/office/powerpoint/2010/main" val="204984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a:xfrm>
            <a:off x="838200" y="1825625"/>
            <a:ext cx="10515600" cy="4768122"/>
          </a:xfrm>
        </p:spPr>
        <p:txBody>
          <a:bodyPr>
            <a:normAutofit fontScale="85000" lnSpcReduction="20000"/>
          </a:bodyPr>
          <a:lstStyle/>
          <a:p>
            <a:pPr marL="514350" indent="-514350" fontAlgn="ctr">
              <a:buFont typeface="+mj-lt"/>
              <a:buAutoNum type="arabicPeriod"/>
            </a:pPr>
            <a:r>
              <a:rPr lang="en-CA" dirty="0">
                <a:latin typeface="+mj-lt"/>
              </a:rPr>
              <a:t>Christ would be born in Bethlehem - </a:t>
            </a:r>
            <a:r>
              <a:rPr lang="en-CA" sz="2600" b="1" i="1" dirty="0">
                <a:latin typeface="+mj-lt"/>
              </a:rPr>
              <a:t>Micah 5:2</a:t>
            </a:r>
          </a:p>
          <a:p>
            <a:pPr marL="514350" indent="-514350" fontAlgn="ctr">
              <a:buFont typeface="+mj-lt"/>
              <a:buAutoNum type="arabicPeriod"/>
            </a:pPr>
            <a:r>
              <a:rPr lang="en-CA" dirty="0">
                <a:latin typeface="+mj-lt"/>
              </a:rPr>
              <a:t>He would be preceded by a messenger who would prepare the way for him - </a:t>
            </a:r>
            <a:r>
              <a:rPr lang="en-CA" sz="2600" b="1" i="1" dirty="0">
                <a:latin typeface="+mj-lt"/>
              </a:rPr>
              <a:t>Isaiah 40:3, Malachi 3:1</a:t>
            </a:r>
          </a:p>
          <a:p>
            <a:pPr marL="514350" indent="-514350" fontAlgn="ctr">
              <a:buFont typeface="+mj-lt"/>
              <a:buAutoNum type="arabicPeriod"/>
            </a:pPr>
            <a:r>
              <a:rPr lang="en-CA" dirty="0">
                <a:latin typeface="+mj-lt"/>
              </a:rPr>
              <a:t>He would enter Jerusalem riding on a donkey - </a:t>
            </a:r>
            <a:r>
              <a:rPr lang="en-CA" sz="2600" b="1" i="1" dirty="0">
                <a:latin typeface="+mj-lt"/>
              </a:rPr>
              <a:t>Zechariah 9:9</a:t>
            </a:r>
            <a:endParaRPr lang="en-US" sz="2600" b="1" i="1" dirty="0">
              <a:latin typeface="+mj-lt"/>
            </a:endParaRPr>
          </a:p>
          <a:p>
            <a:pPr marL="514350" indent="-514350" fontAlgn="ctr">
              <a:buFont typeface="+mj-lt"/>
              <a:buAutoNum type="arabicPeriod"/>
            </a:pPr>
            <a:r>
              <a:rPr lang="en-CA" dirty="0">
                <a:latin typeface="+mj-lt"/>
              </a:rPr>
              <a:t>Betrayed by a friend, wounded on his hands - </a:t>
            </a:r>
            <a:r>
              <a:rPr lang="en-CA" sz="2600" b="1" i="1" dirty="0">
                <a:latin typeface="+mj-lt"/>
              </a:rPr>
              <a:t>Zechariah 13:6</a:t>
            </a:r>
          </a:p>
          <a:p>
            <a:pPr marL="514350" indent="-514350" fontAlgn="ctr">
              <a:buFont typeface="+mj-lt"/>
              <a:buAutoNum type="arabicPeriod"/>
            </a:pPr>
            <a:r>
              <a:rPr lang="en-CA" dirty="0">
                <a:latin typeface="+mj-lt"/>
              </a:rPr>
              <a:t>Betrayed for exactly 30 pieces of silver - </a:t>
            </a:r>
            <a:r>
              <a:rPr lang="en-CA" sz="2600" b="1" i="1" dirty="0">
                <a:latin typeface="+mj-lt"/>
              </a:rPr>
              <a:t>Zechariah 11:12</a:t>
            </a:r>
          </a:p>
          <a:p>
            <a:pPr marL="514350" indent="-514350" fontAlgn="ctr">
              <a:buFont typeface="+mj-lt"/>
              <a:buAutoNum type="arabicPeriod"/>
            </a:pPr>
            <a:r>
              <a:rPr lang="en-CA" dirty="0">
                <a:latin typeface="+mj-lt"/>
              </a:rPr>
              <a:t>The silver returned, thrown down in the temple, and used to buy a potter's field - </a:t>
            </a:r>
            <a:r>
              <a:rPr lang="en-CA" sz="2600" b="1" i="1" dirty="0">
                <a:latin typeface="+mj-lt"/>
              </a:rPr>
              <a:t>Zechariah 11:13</a:t>
            </a:r>
          </a:p>
          <a:p>
            <a:pPr marL="514350" indent="-514350" fontAlgn="ctr">
              <a:buFont typeface="+mj-lt"/>
              <a:buAutoNum type="arabicPeriod"/>
            </a:pPr>
            <a:r>
              <a:rPr lang="en-CA" dirty="0">
                <a:latin typeface="+mj-lt"/>
              </a:rPr>
              <a:t>He would not defend himself before His accusers - </a:t>
            </a:r>
            <a:r>
              <a:rPr lang="en-CA" sz="2600" b="1" i="1" dirty="0">
                <a:latin typeface="+mj-lt"/>
              </a:rPr>
              <a:t>Isaiah 53:7</a:t>
            </a:r>
          </a:p>
          <a:p>
            <a:pPr marL="514350" indent="-514350" fontAlgn="ctr">
              <a:buFont typeface="+mj-lt"/>
              <a:buAutoNum type="arabicPeriod"/>
            </a:pPr>
            <a:r>
              <a:rPr lang="en-CA" dirty="0">
                <a:latin typeface="+mj-lt"/>
              </a:rPr>
              <a:t>They would pierce his hands and feet - </a:t>
            </a:r>
            <a:r>
              <a:rPr lang="en-CA" sz="2600" b="1" i="1" dirty="0">
                <a:latin typeface="+mj-lt"/>
              </a:rPr>
              <a:t>Psalm 22:16</a:t>
            </a:r>
          </a:p>
          <a:p>
            <a:pPr marL="0" indent="0">
              <a:buNone/>
            </a:pPr>
            <a:endParaRPr lang="en-US" b="1" u="sng" dirty="0">
              <a:hlinkClick r:id="rId2"/>
            </a:endParaRPr>
          </a:p>
          <a:p>
            <a:pPr marL="457200" lvl="1" indent="0">
              <a:buNone/>
            </a:pPr>
            <a:r>
              <a:rPr lang="en-US" b="1" i="1" u="sng" dirty="0">
                <a:hlinkClick r:id="rId2"/>
              </a:rPr>
              <a:t>Psalm 22:16</a:t>
            </a:r>
            <a:r>
              <a:rPr lang="en-US" i="1" dirty="0"/>
              <a:t> Dogs surround me, a pack of villains encircles me; they pierce my hands and my feet.</a:t>
            </a:r>
            <a:endParaRPr lang="en-CA" i="1" dirty="0">
              <a:latin typeface="+mj-lt"/>
            </a:endParaRPr>
          </a:p>
        </p:txBody>
      </p:sp>
    </p:spTree>
    <p:extLst>
      <p:ext uri="{BB962C8B-B14F-4D97-AF65-F5344CB8AC3E}">
        <p14:creationId xmlns:p14="http://schemas.microsoft.com/office/powerpoint/2010/main" val="172879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51AA-BC00-4485-B679-E5196F768F06}"/>
              </a:ext>
            </a:extLst>
          </p:cNvPr>
          <p:cNvSpPr>
            <a:spLocks noGrp="1"/>
          </p:cNvSpPr>
          <p:nvPr>
            <p:ph type="title"/>
          </p:nvPr>
        </p:nvSpPr>
        <p:spPr>
          <a:xfrm>
            <a:off x="387684" y="393641"/>
            <a:ext cx="5845335" cy="1904942"/>
          </a:xfrm>
        </p:spPr>
        <p:txBody>
          <a:bodyPr anchor="b">
            <a:normAutofit/>
          </a:bodyPr>
          <a:lstStyle/>
          <a:p>
            <a:r>
              <a:rPr lang="en-CA" sz="4000" dirty="0"/>
              <a:t>The odds of Jesus fulfilling just 8 of the prophecies given about  Him:</a:t>
            </a:r>
          </a:p>
        </p:txBody>
      </p:sp>
      <p:sp>
        <p:nvSpPr>
          <p:cNvPr id="22" name="Content Placeholder 2">
            <a:extLst>
              <a:ext uri="{FF2B5EF4-FFF2-40B4-BE49-F238E27FC236}">
                <a16:creationId xmlns:a16="http://schemas.microsoft.com/office/drawing/2014/main" id="{C3041863-A6A4-4334-A6CF-498BE57D1B46}"/>
              </a:ext>
            </a:extLst>
          </p:cNvPr>
          <p:cNvSpPr>
            <a:spLocks noGrp="1"/>
          </p:cNvSpPr>
          <p:nvPr>
            <p:ph idx="1"/>
          </p:nvPr>
        </p:nvSpPr>
        <p:spPr>
          <a:xfrm>
            <a:off x="890631" y="4555225"/>
            <a:ext cx="10410738" cy="1287709"/>
          </a:xfrm>
        </p:spPr>
        <p:txBody>
          <a:bodyPr>
            <a:normAutofit/>
          </a:bodyPr>
          <a:lstStyle/>
          <a:p>
            <a:pPr marL="0" indent="0">
              <a:buNone/>
            </a:pPr>
            <a:r>
              <a:rPr lang="en-US" sz="7200" dirty="0">
                <a:latin typeface="+mj-lt"/>
              </a:rPr>
              <a:t>1:100,000,000,000,000,000</a:t>
            </a:r>
            <a:endParaRPr lang="en-CA" sz="6000" dirty="0">
              <a:latin typeface="+mj-lt"/>
            </a:endParaRPr>
          </a:p>
        </p:txBody>
      </p:sp>
      <p:pic>
        <p:nvPicPr>
          <p:cNvPr id="9" name="Picture 8">
            <a:extLst>
              <a:ext uri="{FF2B5EF4-FFF2-40B4-BE49-F238E27FC236}">
                <a16:creationId xmlns:a16="http://schemas.microsoft.com/office/drawing/2014/main" id="{524F2169-113B-467B-98C3-38E31432799E}"/>
              </a:ext>
            </a:extLst>
          </p:cNvPr>
          <p:cNvPicPr>
            <a:picLocks noChangeAspect="1"/>
          </p:cNvPicPr>
          <p:nvPr/>
        </p:nvPicPr>
        <p:blipFill>
          <a:blip r:embed="rId2"/>
          <a:stretch>
            <a:fillRect/>
          </a:stretch>
        </p:blipFill>
        <p:spPr>
          <a:xfrm>
            <a:off x="5959643" y="1771855"/>
            <a:ext cx="5573198" cy="1671959"/>
          </a:xfrm>
          <a:prstGeom prst="rect">
            <a:avLst/>
          </a:prstGeom>
        </p:spPr>
      </p:pic>
    </p:spTree>
    <p:extLst>
      <p:ext uri="{BB962C8B-B14F-4D97-AF65-F5344CB8AC3E}">
        <p14:creationId xmlns:p14="http://schemas.microsoft.com/office/powerpoint/2010/main" val="68889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EEE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C3112-2483-4F6E-80B0-5045E6B13B31}"/>
              </a:ext>
            </a:extLst>
          </p:cNvPr>
          <p:cNvPicPr>
            <a:picLocks noChangeAspect="1"/>
          </p:cNvPicPr>
          <p:nvPr/>
        </p:nvPicPr>
        <p:blipFill>
          <a:blip r:embed="rId2"/>
          <a:stretch>
            <a:fillRect/>
          </a:stretch>
        </p:blipFill>
        <p:spPr>
          <a:xfrm>
            <a:off x="-207224" y="603315"/>
            <a:ext cx="12412811" cy="5740924"/>
          </a:xfrm>
          <a:prstGeom prst="rect">
            <a:avLst/>
          </a:prstGeom>
        </p:spPr>
      </p:pic>
    </p:spTree>
    <p:extLst>
      <p:ext uri="{BB962C8B-B14F-4D97-AF65-F5344CB8AC3E}">
        <p14:creationId xmlns:p14="http://schemas.microsoft.com/office/powerpoint/2010/main" val="10889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D76837-24C3-4E23-B036-6684D85CACEE}"/>
              </a:ext>
            </a:extLst>
          </p:cNvPr>
          <p:cNvSpPr>
            <a:spLocks noGrp="1"/>
          </p:cNvSpPr>
          <p:nvPr>
            <p:ph idx="1"/>
          </p:nvPr>
        </p:nvSpPr>
        <p:spPr>
          <a:xfrm>
            <a:off x="4976031" y="1786855"/>
            <a:ext cx="6377769" cy="3280095"/>
          </a:xfrm>
        </p:spPr>
        <p:txBody>
          <a:bodyPr anchor="ctr">
            <a:normAutofit lnSpcReduction="10000"/>
          </a:bodyPr>
          <a:lstStyle/>
          <a:p>
            <a:pPr marL="0" indent="0">
              <a:buNone/>
            </a:pPr>
            <a:r>
              <a:rPr lang="en-US" sz="3200" i="1" dirty="0">
                <a:latin typeface="Calibri Light" panose="020F0302020204030204" pitchFamily="34" charset="0"/>
                <a:cs typeface="Calibri Light" panose="020F0302020204030204" pitchFamily="34" charset="0"/>
              </a:rPr>
              <a:t>"Therefore My Father loves Me, because I lay down my life that I may take it again.</a:t>
            </a:r>
          </a:p>
          <a:p>
            <a:pPr marL="0" indent="0">
              <a:buNone/>
            </a:pPr>
            <a:r>
              <a:rPr lang="en-US" sz="3200" i="1" dirty="0">
                <a:latin typeface="Calibri Light" panose="020F0302020204030204" pitchFamily="34" charset="0"/>
                <a:cs typeface="Calibri Light" panose="020F0302020204030204" pitchFamily="34" charset="0"/>
              </a:rPr>
              <a:t>No one takes it from Me, but I lay it down, and I have power to take it again. This command I have received from My Father."  </a:t>
            </a:r>
            <a:r>
              <a:rPr lang="en-US" b="1" i="1" dirty="0">
                <a:latin typeface="Calibri Light" panose="020F0302020204030204" pitchFamily="34" charset="0"/>
                <a:cs typeface="Calibri Light" panose="020F0302020204030204" pitchFamily="34" charset="0"/>
              </a:rPr>
              <a:t>John 10:17 &amp; 18</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371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EF2366-99B3-4BD9-A9DF-281F1474D448}"/>
              </a:ext>
            </a:extLst>
          </p:cNvPr>
          <p:cNvSpPr txBox="1"/>
          <p:nvPr/>
        </p:nvSpPr>
        <p:spPr>
          <a:xfrm>
            <a:off x="648929" y="629266"/>
            <a:ext cx="6586491" cy="167660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i="1" dirty="0">
                <a:latin typeface="+mj-lt"/>
                <a:ea typeface="+mj-ea"/>
                <a:cs typeface="+mj-cs"/>
              </a:rPr>
              <a:t>"I am the door. If anyone enters by Me, he will be saved, and will go in and out and find pasture.“ </a:t>
            </a:r>
            <a:r>
              <a:rPr lang="en-US" sz="2400" b="1" i="1" dirty="0">
                <a:latin typeface="+mj-lt"/>
                <a:ea typeface="+mj-ea"/>
                <a:cs typeface="+mj-cs"/>
              </a:rPr>
              <a:t>John 10:9</a:t>
            </a:r>
            <a:endParaRPr lang="en-US" sz="3400" dirty="0">
              <a:latin typeface="+mj-lt"/>
              <a:ea typeface="+mj-ea"/>
              <a:cs typeface="+mj-cs"/>
            </a:endParaRPr>
          </a:p>
        </p:txBody>
      </p:sp>
      <p:sp>
        <p:nvSpPr>
          <p:cNvPr id="9" name="Content Placeholder 8">
            <a:extLst>
              <a:ext uri="{FF2B5EF4-FFF2-40B4-BE49-F238E27FC236}">
                <a16:creationId xmlns:a16="http://schemas.microsoft.com/office/drawing/2014/main" id="{E74D1761-9F88-452B-9AD9-CEBE696FDE62}"/>
              </a:ext>
            </a:extLst>
          </p:cNvPr>
          <p:cNvSpPr>
            <a:spLocks noGrp="1"/>
          </p:cNvSpPr>
          <p:nvPr>
            <p:ph idx="1"/>
          </p:nvPr>
        </p:nvSpPr>
        <p:spPr>
          <a:xfrm>
            <a:off x="648931" y="3082566"/>
            <a:ext cx="6586489" cy="3544478"/>
          </a:xfrm>
        </p:spPr>
        <p:txBody>
          <a:bodyPr vert="horz" lIns="91440" tIns="45720" rIns="91440" bIns="45720" rtlCol="0">
            <a:normAutofit/>
          </a:bodyPr>
          <a:lstStyle/>
          <a:p>
            <a:pPr marL="0" indent="0">
              <a:buNone/>
            </a:pPr>
            <a:r>
              <a:rPr lang="en-US" sz="3200" i="1" dirty="0">
                <a:latin typeface="Calibri Light" panose="020F0302020204030204" pitchFamily="34" charset="0"/>
                <a:cs typeface="Calibri Light" panose="020F0302020204030204" pitchFamily="34" charset="0"/>
              </a:rPr>
              <a:t>"Enter by the narrow gate; for wide is the gate, and broad is the way that leads to destruction, and there are many who go in by it. Because narrow is the gate and difficult is the way which leads to life, and there are few who find it.“ </a:t>
            </a:r>
            <a:r>
              <a:rPr lang="en-US" sz="2400" b="1" i="1" dirty="0">
                <a:latin typeface="Calibri Light" panose="020F0302020204030204" pitchFamily="34" charset="0"/>
                <a:cs typeface="Calibri Light" panose="020F0302020204030204" pitchFamily="34" charset="0"/>
              </a:rPr>
              <a:t>Matthew 7:13-14</a:t>
            </a:r>
            <a:endParaRPr lang="en-US" sz="3200" dirty="0">
              <a:latin typeface="Calibri Light" panose="020F0302020204030204" pitchFamily="34" charset="0"/>
              <a:cs typeface="Calibri Light" panose="020F0302020204030204" pitchFamily="34" charset="0"/>
            </a:endParaRPr>
          </a:p>
        </p:txBody>
      </p:sp>
      <p:pic>
        <p:nvPicPr>
          <p:cNvPr id="7" name="Content Placeholder 3">
            <a:extLst>
              <a:ext uri="{FF2B5EF4-FFF2-40B4-BE49-F238E27FC236}">
                <a16:creationId xmlns:a16="http://schemas.microsoft.com/office/drawing/2014/main" id="{12436A2D-3882-403A-93EE-44246F75BAA5}"/>
              </a:ext>
            </a:extLst>
          </p:cNvPr>
          <p:cNvPicPr>
            <a:picLocks noChangeAspect="1"/>
          </p:cNvPicPr>
          <p:nvPr/>
        </p:nvPicPr>
        <p:blipFill rotWithShape="1">
          <a:blip r:embed="rId2"/>
          <a:srcRect r="9875"/>
          <a:stretch/>
        </p:blipFill>
        <p:spPr>
          <a:xfrm>
            <a:off x="7556408" y="10"/>
            <a:ext cx="4635591" cy="6857990"/>
          </a:xfrm>
          <a:prstGeom prst="rect">
            <a:avLst/>
          </a:prstGeom>
          <a:effectLst/>
        </p:spPr>
      </p:pic>
      <p:cxnSp>
        <p:nvCxnSpPr>
          <p:cNvPr id="10" name="Straight Connector 9">
            <a:extLst>
              <a:ext uri="{FF2B5EF4-FFF2-40B4-BE49-F238E27FC236}">
                <a16:creationId xmlns:a16="http://schemas.microsoft.com/office/drawing/2014/main" id="{05584B7B-B892-48DD-9F3D-501E34522DE1}"/>
              </a:ext>
            </a:extLst>
          </p:cNvPr>
          <p:cNvCxnSpPr/>
          <p:nvPr/>
        </p:nvCxnSpPr>
        <p:spPr>
          <a:xfrm>
            <a:off x="556650" y="2860646"/>
            <a:ext cx="63642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3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8F8405-2821-4468-BA16-601C9AB24B7D}"/>
              </a:ext>
            </a:extLst>
          </p:cNvPr>
          <p:cNvSpPr>
            <a:spLocks noGrp="1"/>
          </p:cNvSpPr>
          <p:nvPr>
            <p:ph idx="1"/>
          </p:nvPr>
        </p:nvSpPr>
        <p:spPr>
          <a:xfrm>
            <a:off x="4976031" y="1781665"/>
            <a:ext cx="6377769" cy="4112457"/>
          </a:xfrm>
        </p:spPr>
        <p:txBody>
          <a:bodyPr anchor="ctr">
            <a:normAutofit/>
          </a:bodyPr>
          <a:lstStyle/>
          <a:p>
            <a:pPr marL="0" indent="0">
              <a:buNone/>
            </a:pPr>
            <a:r>
              <a:rPr lang="en-US" sz="3600" i="1" dirty="0">
                <a:latin typeface="Calibri Light" panose="020F0302020204030204" pitchFamily="34" charset="0"/>
                <a:cs typeface="Calibri Light" panose="020F0302020204030204" pitchFamily="34" charset="0"/>
              </a:rPr>
              <a:t>Jesus said to him, "I am the way, the truth, and the life. No one comes to the Father except through Me."  </a:t>
            </a:r>
            <a:r>
              <a:rPr lang="en-US" b="1" i="1" dirty="0">
                <a:latin typeface="Calibri Light" panose="020F0302020204030204" pitchFamily="34" charset="0"/>
                <a:cs typeface="Calibri Light" panose="020F0302020204030204" pitchFamily="34" charset="0"/>
              </a:rPr>
              <a:t>John 14:6</a:t>
            </a:r>
            <a:endParaRPr lang="en-US" dirty="0">
              <a:latin typeface="Calibri Light" panose="020F0302020204030204" pitchFamily="34" charset="0"/>
              <a:cs typeface="Calibri Light" panose="020F0302020204030204" pitchFamily="34" charset="0"/>
            </a:endParaRPr>
          </a:p>
          <a:p>
            <a:pPr marL="0" indent="0">
              <a:buNone/>
            </a:pPr>
            <a:endParaRPr lang="en-US" sz="2400" dirty="0"/>
          </a:p>
          <a:p>
            <a:endParaRPr lang="en-CA" sz="2400" dirty="0"/>
          </a:p>
        </p:txBody>
      </p:sp>
    </p:spTree>
    <p:extLst>
      <p:ext uri="{BB962C8B-B14F-4D97-AF65-F5344CB8AC3E}">
        <p14:creationId xmlns:p14="http://schemas.microsoft.com/office/powerpoint/2010/main" val="142603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27BE-D434-4297-9A92-D736040AD32C}"/>
              </a:ext>
            </a:extLst>
          </p:cNvPr>
          <p:cNvSpPr>
            <a:spLocks noGrp="1"/>
          </p:cNvSpPr>
          <p:nvPr>
            <p:ph type="title"/>
          </p:nvPr>
        </p:nvSpPr>
        <p:spPr>
          <a:xfrm>
            <a:off x="1100498" y="6179616"/>
            <a:ext cx="2783605" cy="461193"/>
          </a:xfrm>
        </p:spPr>
        <p:txBody>
          <a:bodyPr vert="horz" lIns="91440" tIns="45720" rIns="91440" bIns="45720" rtlCol="0" anchor="b">
            <a:normAutofit fontScale="90000"/>
          </a:bodyPr>
          <a:lstStyle/>
          <a:p>
            <a:pPr algn="ctr"/>
            <a:r>
              <a:rPr lang="en-US" sz="3200" dirty="0">
                <a:solidFill>
                  <a:srgbClr val="FFFFFF"/>
                </a:solidFill>
              </a:rPr>
              <a:t>Pilgrim’s </a:t>
            </a:r>
            <a:r>
              <a:rPr lang="en-US" sz="3200" dirty="0">
                <a:solidFill>
                  <a:srgbClr val="FFFFFF"/>
                </a:solidFill>
                <a:ea typeface="+mn-ea"/>
                <a:cs typeface="+mn-cs"/>
              </a:rPr>
              <a:t>burden</a:t>
            </a:r>
          </a:p>
        </p:txBody>
      </p:sp>
      <p:pic>
        <p:nvPicPr>
          <p:cNvPr id="39" name="Content Placeholder 4">
            <a:extLst>
              <a:ext uri="{FF2B5EF4-FFF2-40B4-BE49-F238E27FC236}">
                <a16:creationId xmlns:a16="http://schemas.microsoft.com/office/drawing/2014/main" id="{08D039A2-A2A7-4D49-9473-489A27AA096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992" t="8506" r="11888" b="8986"/>
          <a:stretch/>
        </p:blipFill>
        <p:spPr>
          <a:xfrm>
            <a:off x="622324" y="298229"/>
            <a:ext cx="4293623" cy="5741999"/>
          </a:xfrm>
          <a:prstGeom prst="rect">
            <a:avLst/>
          </a:prstGeom>
        </p:spPr>
      </p:pic>
      <p:pic>
        <p:nvPicPr>
          <p:cNvPr id="7" name="Picture 6">
            <a:extLst>
              <a:ext uri="{FF2B5EF4-FFF2-40B4-BE49-F238E27FC236}">
                <a16:creationId xmlns:a16="http://schemas.microsoft.com/office/drawing/2014/main" id="{C093C5A4-D8DE-44CE-A099-9EC077E82253}"/>
              </a:ext>
            </a:extLst>
          </p:cNvPr>
          <p:cNvPicPr>
            <a:picLocks noChangeAspect="1"/>
          </p:cNvPicPr>
          <p:nvPr/>
        </p:nvPicPr>
        <p:blipFill rotWithShape="1">
          <a:blip r:embed="rId3">
            <a:extLst>
              <a:ext uri="{28A0092B-C50C-407E-A947-70E740481C1C}">
                <a14:useLocalDpi xmlns:a14="http://schemas.microsoft.com/office/drawing/2010/main" val="0"/>
              </a:ext>
            </a:extLst>
          </a:blip>
          <a:srcRect l="11888" t="6865" r="12261" b="8985"/>
          <a:stretch/>
        </p:blipFill>
        <p:spPr>
          <a:xfrm>
            <a:off x="7453894" y="306950"/>
            <a:ext cx="4127991" cy="5724555"/>
          </a:xfrm>
          <a:prstGeom prst="rect">
            <a:avLst/>
          </a:prstGeom>
        </p:spPr>
      </p:pic>
      <p:sp>
        <p:nvSpPr>
          <p:cNvPr id="3" name="Rectangle 2">
            <a:extLst>
              <a:ext uri="{FF2B5EF4-FFF2-40B4-BE49-F238E27FC236}">
                <a16:creationId xmlns:a16="http://schemas.microsoft.com/office/drawing/2014/main" id="{EA1A5B2E-643E-4B30-AF02-2F20BAE480B0}"/>
              </a:ext>
            </a:extLst>
          </p:cNvPr>
          <p:cNvSpPr/>
          <p:nvPr/>
        </p:nvSpPr>
        <p:spPr>
          <a:xfrm>
            <a:off x="7974318" y="6117826"/>
            <a:ext cx="3359446" cy="584775"/>
          </a:xfrm>
          <a:prstGeom prst="rect">
            <a:avLst/>
          </a:prstGeom>
        </p:spPr>
        <p:txBody>
          <a:bodyPr wrap="none">
            <a:spAutoFit/>
          </a:bodyPr>
          <a:lstStyle/>
          <a:p>
            <a:r>
              <a:rPr lang="en-US" sz="3200" dirty="0">
                <a:solidFill>
                  <a:srgbClr val="FFFFFF"/>
                </a:solidFill>
                <a:latin typeface="+mj-lt"/>
              </a:rPr>
              <a:t>Pilgrim at the cross</a:t>
            </a:r>
            <a:endParaRPr lang="en-CA" sz="3200" dirty="0">
              <a:latin typeface="+mj-lt"/>
            </a:endParaRPr>
          </a:p>
        </p:txBody>
      </p:sp>
    </p:spTree>
    <p:extLst>
      <p:ext uri="{BB962C8B-B14F-4D97-AF65-F5344CB8AC3E}">
        <p14:creationId xmlns:p14="http://schemas.microsoft.com/office/powerpoint/2010/main" val="357764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A589"/>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93AE4D6-3C43-47E9-AB9E-C386A1BED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3949"/>
            <a:ext cx="12191999" cy="7201950"/>
          </a:xfrm>
          <a:prstGeom prst="rect">
            <a:avLst/>
          </a:prstGeom>
        </p:spPr>
      </p:pic>
    </p:spTree>
    <p:extLst>
      <p:ext uri="{BB962C8B-B14F-4D97-AF65-F5344CB8AC3E}">
        <p14:creationId xmlns:p14="http://schemas.microsoft.com/office/powerpoint/2010/main" val="184211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4">
            <a:extLst>
              <a:ext uri="{FF2B5EF4-FFF2-40B4-BE49-F238E27FC236}">
                <a16:creationId xmlns:a16="http://schemas.microsoft.com/office/drawing/2014/main" id="{332CAD1C-3405-4111-9579-C7A19FF6D5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18104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D9F1-A610-4263-B0D3-E27FD4A6D88F}"/>
              </a:ext>
            </a:extLst>
          </p:cNvPr>
          <p:cNvSpPr>
            <a:spLocks noGrp="1"/>
          </p:cNvSpPr>
          <p:nvPr>
            <p:ph type="title"/>
          </p:nvPr>
        </p:nvSpPr>
        <p:spPr>
          <a:xfrm>
            <a:off x="484097" y="1012004"/>
            <a:ext cx="2655030" cy="4795408"/>
          </a:xfrm>
        </p:spPr>
        <p:txBody>
          <a:bodyPr>
            <a:normAutofit/>
          </a:bodyPr>
          <a:lstStyle/>
          <a:p>
            <a:r>
              <a:rPr lang="en-US">
                <a:solidFill>
                  <a:srgbClr val="FFFFFF"/>
                </a:solidFill>
              </a:rPr>
              <a:t>The Bible:</a:t>
            </a:r>
            <a:endParaRPr lang="en-CA" dirty="0">
              <a:solidFill>
                <a:srgbClr val="FFFFFF"/>
              </a:solidFill>
            </a:endParaRPr>
          </a:p>
        </p:txBody>
      </p:sp>
      <p:graphicFrame>
        <p:nvGraphicFramePr>
          <p:cNvPr id="12" name="Content Placeholder 2">
            <a:extLst>
              <a:ext uri="{FF2B5EF4-FFF2-40B4-BE49-F238E27FC236}">
                <a16:creationId xmlns:a16="http://schemas.microsoft.com/office/drawing/2014/main" id="{4617C9C7-14B0-4F87-8B83-81599121648C}"/>
              </a:ext>
            </a:extLst>
          </p:cNvPr>
          <p:cNvGraphicFramePr>
            <a:graphicFrameLocks noGrp="1"/>
          </p:cNvGraphicFramePr>
          <p:nvPr>
            <p:ph idx="1"/>
            <p:extLst>
              <p:ext uri="{D42A27DB-BD31-4B8C-83A1-F6EECF244321}">
                <p14:modId xmlns:p14="http://schemas.microsoft.com/office/powerpoint/2010/main" val="679129929"/>
              </p:ext>
            </p:extLst>
          </p:nvPr>
        </p:nvGraphicFramePr>
        <p:xfrm>
          <a:off x="3544479" y="470924"/>
          <a:ext cx="8163426"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55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p:txBody>
          <a:bodyPr>
            <a:normAutofit/>
          </a:bodyPr>
          <a:lstStyle/>
          <a:p>
            <a:pPr marL="514350" indent="-514350" fontAlgn="ctr">
              <a:buFont typeface="+mj-lt"/>
              <a:buAutoNum type="arabicPeriod"/>
            </a:pPr>
            <a:r>
              <a:rPr lang="en-CA" dirty="0">
                <a:latin typeface="+mj-lt"/>
              </a:rPr>
              <a:t>Christ would be born in Bethlehem -</a:t>
            </a:r>
            <a:r>
              <a:rPr lang="en-CA" sz="3200" dirty="0"/>
              <a:t> </a:t>
            </a:r>
            <a:r>
              <a:rPr lang="en-CA" sz="2400" b="1" i="1" dirty="0">
                <a:latin typeface="+mj-lt"/>
              </a:rPr>
              <a:t>Micah 5:2</a:t>
            </a:r>
          </a:p>
          <a:p>
            <a:pPr marL="457200" lvl="1" indent="0">
              <a:buNone/>
            </a:pPr>
            <a:endParaRPr lang="en-US" i="1" dirty="0"/>
          </a:p>
          <a:p>
            <a:pPr marL="457200" lvl="1" indent="0">
              <a:buNone/>
            </a:pPr>
            <a:r>
              <a:rPr lang="en-US" i="1" dirty="0">
                <a:hlinkClick r:id="rId2"/>
              </a:rPr>
              <a:t>Micah 5:2</a:t>
            </a:r>
            <a:r>
              <a:rPr lang="en-US" i="1" dirty="0"/>
              <a:t> "But you, Bethlehem Ephrathah, though you are small among the clans of Judah, out of you will come for me one who will be ruler over Israel, whose origins are from of old, from ancient times."</a:t>
            </a:r>
            <a:endParaRPr lang="en-CA" i="1" dirty="0">
              <a:latin typeface="+mj-lt"/>
            </a:endParaRPr>
          </a:p>
        </p:txBody>
      </p:sp>
    </p:spTree>
    <p:extLst>
      <p:ext uri="{BB962C8B-B14F-4D97-AF65-F5344CB8AC3E}">
        <p14:creationId xmlns:p14="http://schemas.microsoft.com/office/powerpoint/2010/main" val="195482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p:txBody>
          <a:bodyPr>
            <a:normAutofit/>
          </a:bodyPr>
          <a:lstStyle/>
          <a:p>
            <a:pPr marL="514350" indent="-514350" fontAlgn="ctr">
              <a:buFont typeface="+mj-lt"/>
              <a:buAutoNum type="arabicPeriod"/>
            </a:pPr>
            <a:r>
              <a:rPr lang="en-CA" dirty="0">
                <a:latin typeface="+mj-lt"/>
              </a:rPr>
              <a:t>Christ would be born in Bethlehem - </a:t>
            </a:r>
            <a:r>
              <a:rPr lang="en-CA" sz="2400" b="1" i="1" dirty="0">
                <a:latin typeface="+mj-lt"/>
              </a:rPr>
              <a:t>Micah 5:2</a:t>
            </a:r>
          </a:p>
          <a:p>
            <a:pPr marL="514350" indent="-514350" fontAlgn="ctr">
              <a:buFont typeface="+mj-lt"/>
              <a:buAutoNum type="arabicPeriod"/>
            </a:pPr>
            <a:r>
              <a:rPr lang="en-CA" dirty="0">
                <a:latin typeface="+mj-lt"/>
              </a:rPr>
              <a:t>He would be preceded by a messenger who would prepare the way for him - </a:t>
            </a:r>
            <a:r>
              <a:rPr lang="en-CA" sz="2400" b="1" i="1" dirty="0">
                <a:latin typeface="+mj-lt"/>
              </a:rPr>
              <a:t>Isaiah 40:3, Malachi 3:1</a:t>
            </a:r>
          </a:p>
          <a:p>
            <a:pPr marL="0" indent="0" fontAlgn="ctr">
              <a:buNone/>
            </a:pPr>
            <a:endParaRPr lang="en-CA" dirty="0">
              <a:latin typeface="+mj-lt"/>
            </a:endParaRPr>
          </a:p>
          <a:p>
            <a:pPr marL="457200" lvl="1" indent="0">
              <a:buNone/>
            </a:pPr>
            <a:r>
              <a:rPr lang="en-US" b="1" i="1" dirty="0">
                <a:hlinkClick r:id="rId2"/>
              </a:rPr>
              <a:t>Isaiah 40:3</a:t>
            </a:r>
            <a:r>
              <a:rPr lang="en-US" i="1" dirty="0"/>
              <a:t> A voice of one calling: "In the wilderness prepare the way for the LORD; make straight in the desert a highway for our God.</a:t>
            </a:r>
          </a:p>
          <a:p>
            <a:pPr marL="457200" lvl="1" indent="0">
              <a:buNone/>
            </a:pPr>
            <a:endParaRPr lang="en-US" i="1" dirty="0">
              <a:latin typeface="+mj-lt"/>
            </a:endParaRPr>
          </a:p>
          <a:p>
            <a:pPr marL="457200" lvl="1" indent="0">
              <a:buNone/>
            </a:pPr>
            <a:r>
              <a:rPr lang="en-US" b="1" i="1" u="sng" dirty="0">
                <a:hlinkClick r:id="rId3"/>
              </a:rPr>
              <a:t>Malachi 3:1</a:t>
            </a:r>
            <a:r>
              <a:rPr lang="en-US" i="1" dirty="0"/>
              <a:t> "I will send my messenger, who will prepare the way before me. Then suddenly the LORD you are seeking will come to his temple; the messenger of the covenant, whom you desire, will come," says the LORD Almighty.</a:t>
            </a:r>
            <a:endParaRPr lang="en-CA" i="1" dirty="0">
              <a:latin typeface="+mj-lt"/>
            </a:endParaRPr>
          </a:p>
        </p:txBody>
      </p:sp>
    </p:spTree>
    <p:extLst>
      <p:ext uri="{BB962C8B-B14F-4D97-AF65-F5344CB8AC3E}">
        <p14:creationId xmlns:p14="http://schemas.microsoft.com/office/powerpoint/2010/main" val="217004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p:txBody>
          <a:bodyPr>
            <a:normAutofit/>
          </a:bodyPr>
          <a:lstStyle/>
          <a:p>
            <a:pPr marL="514350" indent="-514350" fontAlgn="ctr">
              <a:buFont typeface="+mj-lt"/>
              <a:buAutoNum type="arabicPeriod"/>
            </a:pPr>
            <a:r>
              <a:rPr lang="en-CA" dirty="0">
                <a:latin typeface="+mj-lt"/>
              </a:rPr>
              <a:t>Christ would be born in Bethlehem - </a:t>
            </a:r>
            <a:r>
              <a:rPr lang="en-CA" sz="2400" b="1" i="1" dirty="0">
                <a:latin typeface="+mj-lt"/>
              </a:rPr>
              <a:t>Micah 5:2</a:t>
            </a:r>
          </a:p>
          <a:p>
            <a:pPr marL="514350" indent="-514350" fontAlgn="ctr">
              <a:buFont typeface="+mj-lt"/>
              <a:buAutoNum type="arabicPeriod"/>
            </a:pPr>
            <a:r>
              <a:rPr lang="en-CA" dirty="0">
                <a:latin typeface="+mj-lt"/>
              </a:rPr>
              <a:t>He would be preceded by a messenger who would prepare the way for him </a:t>
            </a:r>
            <a:r>
              <a:rPr lang="en-CA" b="1" i="1" dirty="0">
                <a:latin typeface="+mj-lt"/>
              </a:rPr>
              <a:t>- </a:t>
            </a:r>
            <a:r>
              <a:rPr lang="en-CA" sz="2400" b="1" i="1" dirty="0">
                <a:latin typeface="+mj-lt"/>
              </a:rPr>
              <a:t>Isaiah 40:3, Malachi 3:1</a:t>
            </a:r>
          </a:p>
          <a:p>
            <a:pPr marL="514350" indent="-514350" fontAlgn="ctr">
              <a:buFont typeface="+mj-lt"/>
              <a:buAutoNum type="arabicPeriod"/>
            </a:pPr>
            <a:r>
              <a:rPr lang="en-CA" dirty="0">
                <a:latin typeface="+mj-lt"/>
              </a:rPr>
              <a:t>He would enter Jerusalem riding on a donkey - </a:t>
            </a:r>
            <a:r>
              <a:rPr lang="en-CA" sz="2400" b="1" i="1" dirty="0">
                <a:latin typeface="+mj-lt"/>
              </a:rPr>
              <a:t>Zechariah 9:9</a:t>
            </a:r>
          </a:p>
          <a:p>
            <a:pPr marL="514350" indent="-514350" fontAlgn="ctr">
              <a:buFont typeface="+mj-lt"/>
              <a:buAutoNum type="arabicPeriod"/>
            </a:pPr>
            <a:endParaRPr lang="en-CA" b="1" i="1" dirty="0">
              <a:latin typeface="+mj-lt"/>
            </a:endParaRPr>
          </a:p>
          <a:p>
            <a:pPr marL="457200" lvl="1" indent="0" fontAlgn="ctr">
              <a:buNone/>
            </a:pPr>
            <a:r>
              <a:rPr lang="en-US" b="1" i="1" dirty="0">
                <a:hlinkClick r:id="rId2"/>
              </a:rPr>
              <a:t>Zechariah 9:9</a:t>
            </a:r>
            <a:r>
              <a:rPr lang="en-US" i="1" dirty="0"/>
              <a:t> Rejoice greatly, Daughter Zion! Shout, Daughter Jerusalem! See, your king comes to you, righteous and victorious, lowly and riding on a donkey, on a colt, the foal of a donkey.</a:t>
            </a:r>
            <a:endParaRPr lang="en-US" b="1" i="1" dirty="0">
              <a:latin typeface="+mj-lt"/>
            </a:endParaRPr>
          </a:p>
          <a:p>
            <a:pPr marL="0" indent="0">
              <a:buNone/>
            </a:pPr>
            <a:endParaRPr lang="en-CA" dirty="0">
              <a:latin typeface="+mj-lt"/>
            </a:endParaRPr>
          </a:p>
        </p:txBody>
      </p:sp>
    </p:spTree>
    <p:extLst>
      <p:ext uri="{BB962C8B-B14F-4D97-AF65-F5344CB8AC3E}">
        <p14:creationId xmlns:p14="http://schemas.microsoft.com/office/powerpoint/2010/main" val="18650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p:txBody>
          <a:bodyPr>
            <a:normAutofit/>
          </a:bodyPr>
          <a:lstStyle/>
          <a:p>
            <a:pPr marL="514350" indent="-514350" fontAlgn="ctr">
              <a:buFont typeface="+mj-lt"/>
              <a:buAutoNum type="arabicPeriod"/>
            </a:pPr>
            <a:r>
              <a:rPr lang="en-CA" dirty="0">
                <a:latin typeface="+mj-lt"/>
              </a:rPr>
              <a:t>Christ would be born in Bethlehem - </a:t>
            </a:r>
            <a:r>
              <a:rPr lang="en-CA" sz="2400" b="1" i="1" dirty="0">
                <a:latin typeface="+mj-lt"/>
              </a:rPr>
              <a:t>Micah 5:2</a:t>
            </a:r>
          </a:p>
          <a:p>
            <a:pPr marL="514350" indent="-514350" fontAlgn="ctr">
              <a:buFont typeface="+mj-lt"/>
              <a:buAutoNum type="arabicPeriod"/>
            </a:pPr>
            <a:r>
              <a:rPr lang="en-CA" dirty="0">
                <a:latin typeface="+mj-lt"/>
              </a:rPr>
              <a:t>He would be preceded by a messenger who would prepare the way for him - </a:t>
            </a:r>
            <a:r>
              <a:rPr lang="en-CA" sz="2400" b="1" i="1" dirty="0">
                <a:latin typeface="+mj-lt"/>
              </a:rPr>
              <a:t>Isaiah 40:3, Malachi 3:1</a:t>
            </a:r>
          </a:p>
          <a:p>
            <a:pPr marL="514350" indent="-514350" fontAlgn="ctr">
              <a:buFont typeface="+mj-lt"/>
              <a:buAutoNum type="arabicPeriod"/>
            </a:pPr>
            <a:r>
              <a:rPr lang="en-CA" dirty="0">
                <a:latin typeface="+mj-lt"/>
              </a:rPr>
              <a:t>He would enter Jerusalem riding on a donkey - </a:t>
            </a:r>
            <a:r>
              <a:rPr lang="en-CA" sz="2400" b="1" i="1" dirty="0">
                <a:latin typeface="+mj-lt"/>
              </a:rPr>
              <a:t>Zechariah 9:9</a:t>
            </a:r>
            <a:endParaRPr lang="en-US" sz="2400" b="1" i="1" dirty="0">
              <a:latin typeface="+mj-lt"/>
            </a:endParaRPr>
          </a:p>
          <a:p>
            <a:pPr marL="514350" indent="-514350" fontAlgn="ctr">
              <a:buFont typeface="+mj-lt"/>
              <a:buAutoNum type="arabicPeriod"/>
            </a:pPr>
            <a:r>
              <a:rPr lang="en-CA" dirty="0">
                <a:latin typeface="+mj-lt"/>
              </a:rPr>
              <a:t>Betrayed by a friend, wounded on his hands - </a:t>
            </a:r>
            <a:r>
              <a:rPr lang="en-CA" sz="2400" b="1" i="1" dirty="0">
                <a:latin typeface="+mj-lt"/>
              </a:rPr>
              <a:t>Zechariah 13:6</a:t>
            </a:r>
          </a:p>
          <a:p>
            <a:pPr marL="0" indent="0">
              <a:buNone/>
            </a:pPr>
            <a:endParaRPr lang="en-CA" dirty="0">
              <a:latin typeface="+mj-lt"/>
            </a:endParaRPr>
          </a:p>
          <a:p>
            <a:pPr marL="457200" lvl="1" indent="0">
              <a:buNone/>
            </a:pPr>
            <a:r>
              <a:rPr lang="en-US" b="1" i="1" u="sng" dirty="0">
                <a:hlinkClick r:id="rId2"/>
              </a:rPr>
              <a:t>Zechariah 13:6</a:t>
            </a:r>
            <a:r>
              <a:rPr lang="en-US" i="1" dirty="0"/>
              <a:t> “And someone will say to him, ‘What are these wounds in your hands?’ Then he will answer ‘Those with which I was wounded in the house of my friends.’</a:t>
            </a:r>
            <a:endParaRPr lang="en-CA" i="1" dirty="0">
              <a:latin typeface="+mj-lt"/>
            </a:endParaRPr>
          </a:p>
        </p:txBody>
      </p:sp>
    </p:spTree>
    <p:extLst>
      <p:ext uri="{BB962C8B-B14F-4D97-AF65-F5344CB8AC3E}">
        <p14:creationId xmlns:p14="http://schemas.microsoft.com/office/powerpoint/2010/main" val="367840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D19-79A2-4BD6-9CA2-5259B9166790}"/>
              </a:ext>
            </a:extLst>
          </p:cNvPr>
          <p:cNvSpPr>
            <a:spLocks noGrp="1"/>
          </p:cNvSpPr>
          <p:nvPr>
            <p:ph type="title"/>
          </p:nvPr>
        </p:nvSpPr>
        <p:spPr/>
        <p:txBody>
          <a:bodyPr/>
          <a:lstStyle/>
          <a:p>
            <a:r>
              <a:rPr lang="en-US" dirty="0"/>
              <a:t>8 Specific Prophecies fulfilled by Jesus</a:t>
            </a:r>
            <a:endParaRPr lang="en-CA" dirty="0"/>
          </a:p>
        </p:txBody>
      </p:sp>
      <p:sp>
        <p:nvSpPr>
          <p:cNvPr id="3" name="Content Placeholder 2">
            <a:extLst>
              <a:ext uri="{FF2B5EF4-FFF2-40B4-BE49-F238E27FC236}">
                <a16:creationId xmlns:a16="http://schemas.microsoft.com/office/drawing/2014/main" id="{A7672109-E31F-4D10-99A8-BAB70EFD971A}"/>
              </a:ext>
            </a:extLst>
          </p:cNvPr>
          <p:cNvSpPr>
            <a:spLocks noGrp="1"/>
          </p:cNvSpPr>
          <p:nvPr>
            <p:ph idx="1"/>
          </p:nvPr>
        </p:nvSpPr>
        <p:spPr/>
        <p:txBody>
          <a:bodyPr>
            <a:normAutofit/>
          </a:bodyPr>
          <a:lstStyle/>
          <a:p>
            <a:pPr marL="514350" indent="-514350" fontAlgn="ctr">
              <a:buFont typeface="+mj-lt"/>
              <a:buAutoNum type="arabicPeriod"/>
            </a:pPr>
            <a:r>
              <a:rPr lang="en-CA" dirty="0">
                <a:latin typeface="+mj-lt"/>
              </a:rPr>
              <a:t>Christ would be born in Bethlehem - </a:t>
            </a:r>
            <a:r>
              <a:rPr lang="en-CA" sz="2400" b="1" i="1" dirty="0">
                <a:latin typeface="+mj-lt"/>
              </a:rPr>
              <a:t>Micah 5:2</a:t>
            </a:r>
          </a:p>
          <a:p>
            <a:pPr marL="514350" indent="-514350" fontAlgn="ctr">
              <a:buFont typeface="+mj-lt"/>
              <a:buAutoNum type="arabicPeriod"/>
            </a:pPr>
            <a:r>
              <a:rPr lang="en-CA" dirty="0">
                <a:latin typeface="+mj-lt"/>
              </a:rPr>
              <a:t>He would be preceded by a messenger who would prepare the way for him - </a:t>
            </a:r>
            <a:r>
              <a:rPr lang="en-CA" sz="2400" b="1" i="1" dirty="0">
                <a:latin typeface="+mj-lt"/>
              </a:rPr>
              <a:t>Isaiah 40:3, Malachi 3:1</a:t>
            </a:r>
          </a:p>
          <a:p>
            <a:pPr marL="514350" indent="-514350" fontAlgn="ctr">
              <a:buFont typeface="+mj-lt"/>
              <a:buAutoNum type="arabicPeriod"/>
            </a:pPr>
            <a:r>
              <a:rPr lang="en-CA" dirty="0">
                <a:latin typeface="+mj-lt"/>
              </a:rPr>
              <a:t>He would enter Jerusalem riding on a donkey - </a:t>
            </a:r>
            <a:r>
              <a:rPr lang="en-CA" sz="2400" b="1" i="1" dirty="0">
                <a:latin typeface="+mj-lt"/>
              </a:rPr>
              <a:t>Zechariah 9:9</a:t>
            </a:r>
            <a:endParaRPr lang="en-US" sz="2400" b="1" i="1" dirty="0">
              <a:latin typeface="+mj-lt"/>
            </a:endParaRPr>
          </a:p>
          <a:p>
            <a:pPr marL="514350" indent="-514350" fontAlgn="ctr">
              <a:buFont typeface="+mj-lt"/>
              <a:buAutoNum type="arabicPeriod"/>
            </a:pPr>
            <a:r>
              <a:rPr lang="en-CA" dirty="0">
                <a:latin typeface="+mj-lt"/>
              </a:rPr>
              <a:t>Betrayed by a friend, wounded on his hands - </a:t>
            </a:r>
            <a:r>
              <a:rPr lang="en-CA" sz="2400" b="1" i="1" dirty="0">
                <a:latin typeface="+mj-lt"/>
              </a:rPr>
              <a:t>Zechariah 13:6</a:t>
            </a:r>
          </a:p>
          <a:p>
            <a:pPr marL="514350" indent="-514350" fontAlgn="ctr">
              <a:buFont typeface="+mj-lt"/>
              <a:buAutoNum type="arabicPeriod"/>
            </a:pPr>
            <a:r>
              <a:rPr lang="en-CA" dirty="0">
                <a:latin typeface="+mj-lt"/>
              </a:rPr>
              <a:t>Betrayed for exactly 30 pieces of silver - </a:t>
            </a:r>
            <a:r>
              <a:rPr lang="en-CA" sz="2400" b="1" i="1" dirty="0">
                <a:latin typeface="+mj-lt"/>
              </a:rPr>
              <a:t>Zechariah 11:12</a:t>
            </a:r>
          </a:p>
          <a:p>
            <a:pPr marL="457200" lvl="1" indent="0" fontAlgn="ctr">
              <a:buNone/>
            </a:pPr>
            <a:endParaRPr lang="en-US" b="1" dirty="0">
              <a:hlinkClick r:id="rId2"/>
            </a:endParaRPr>
          </a:p>
          <a:p>
            <a:pPr marL="457200" lvl="1" indent="0" fontAlgn="ctr">
              <a:buNone/>
            </a:pPr>
            <a:r>
              <a:rPr lang="en-US" b="1" i="1" dirty="0">
                <a:hlinkClick r:id="rId2"/>
              </a:rPr>
              <a:t>Zechariah 11:12</a:t>
            </a:r>
            <a:r>
              <a:rPr lang="en-US" i="1" dirty="0"/>
              <a:t> Then I said to them, “If it is agreeable to you, give me my wages; and if not, refrain.” So they weighed out for my wages 30 pieces of silver.</a:t>
            </a:r>
            <a:endParaRPr lang="en-CA" sz="2200" b="1" i="1" dirty="0">
              <a:latin typeface="+mj-lt"/>
            </a:endParaRPr>
          </a:p>
          <a:p>
            <a:endParaRPr lang="en-CA" dirty="0">
              <a:latin typeface="+mj-lt"/>
            </a:endParaRPr>
          </a:p>
        </p:txBody>
      </p:sp>
    </p:spTree>
    <p:extLst>
      <p:ext uri="{BB962C8B-B14F-4D97-AF65-F5344CB8AC3E}">
        <p14:creationId xmlns:p14="http://schemas.microsoft.com/office/powerpoint/2010/main" val="983884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7</TotalTime>
  <Words>1151</Words>
  <Application>Microsoft Office PowerPoint</Application>
  <PresentationFormat>Widescreen</PresentationFormat>
  <Paragraphs>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The Bible:</vt:lpstr>
      <vt:lpstr>8 Specific Prophecies fulfilled by Jesus</vt:lpstr>
      <vt:lpstr>8 Specific Prophecies fulfilled by Jesus</vt:lpstr>
      <vt:lpstr>8 Specific Prophecies fulfilled by Jesus</vt:lpstr>
      <vt:lpstr>8 Specific Prophecies fulfilled by Jesus</vt:lpstr>
      <vt:lpstr>8 Specific Prophecies fulfilled by Jesus</vt:lpstr>
      <vt:lpstr>8 Specific Prophecies fulfilled by Jesus</vt:lpstr>
      <vt:lpstr>8 Specific Prophecies fulfilled by Jesus</vt:lpstr>
      <vt:lpstr>8 Specific Prophecies fulfilled by Jesus</vt:lpstr>
      <vt:lpstr>The odds of Jesus fulfilling just 8 of the prophecies given about  Him:</vt:lpstr>
      <vt:lpstr>PowerPoint Presentation</vt:lpstr>
      <vt:lpstr>PowerPoint Presentation</vt:lpstr>
      <vt:lpstr>PowerPoint Presentation</vt:lpstr>
      <vt:lpstr>PowerPoint Presentation</vt:lpstr>
      <vt:lpstr>Pilgrim’s burden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Dahl (Softlanding)</dc:creator>
  <cp:lastModifiedBy>Jeremy Dahl</cp:lastModifiedBy>
  <cp:revision>2</cp:revision>
  <dcterms:created xsi:type="dcterms:W3CDTF">2019-04-14T06:53:42Z</dcterms:created>
  <dcterms:modified xsi:type="dcterms:W3CDTF">2019-04-14T13:19:16Z</dcterms:modified>
</cp:coreProperties>
</file>