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74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476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79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072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510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633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28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2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981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0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244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93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55F5-44B2-4BC2-9C01-2E1168A05DE4}" type="datetimeFigureOut">
              <a:rPr lang="en-CA" smtClean="0"/>
              <a:t>2019-04-21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A2F2-FE33-414D-A07E-2D81007080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903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584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9877CBB-CEBE-44A8-A57B-D3E973ED9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24" y="643466"/>
            <a:ext cx="40529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ground, person, water&#10;&#10;Description automatically generated">
            <a:extLst>
              <a:ext uri="{FF2B5EF4-FFF2-40B4-BE49-F238E27FC236}">
                <a16:creationId xmlns:a16="http://schemas.microsoft.com/office/drawing/2014/main" id="{5A1E6021-8739-4964-9361-4A49AE1F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43" r="-3" b="18074"/>
          <a:stretch/>
        </p:blipFill>
        <p:spPr>
          <a:xfrm>
            <a:off x="324249" y="314147"/>
            <a:ext cx="4583555" cy="2028511"/>
          </a:xfrm>
          <a:prstGeom prst="rect">
            <a:avLst/>
          </a:prstGeom>
        </p:spPr>
      </p:pic>
      <p:pic>
        <p:nvPicPr>
          <p:cNvPr id="30" name="Picture 29" descr="A close up of a person&#10;&#10;Description automatically generated">
            <a:extLst>
              <a:ext uri="{FF2B5EF4-FFF2-40B4-BE49-F238E27FC236}">
                <a16:creationId xmlns:a16="http://schemas.microsoft.com/office/drawing/2014/main" id="{B58FE7C5-A393-4848-81F1-F96E9CB43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r="29267" b="1"/>
          <a:stretch/>
        </p:blipFill>
        <p:spPr>
          <a:xfrm>
            <a:off x="324249" y="2417724"/>
            <a:ext cx="4583555" cy="4115777"/>
          </a:xfrm>
          <a:prstGeom prst="rect">
            <a:avLst/>
          </a:prstGeom>
        </p:spPr>
      </p:pic>
      <p:pic>
        <p:nvPicPr>
          <p:cNvPr id="26" name="Picture 25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8AA312D9-4112-4D07-AEB2-86F82FE91F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" b="2"/>
          <a:stretch/>
        </p:blipFill>
        <p:spPr>
          <a:xfrm>
            <a:off x="5011264" y="324495"/>
            <a:ext cx="4542127" cy="4115776"/>
          </a:xfrm>
          <a:prstGeom prst="rect">
            <a:avLst/>
          </a:prstGeom>
        </p:spPr>
      </p:pic>
      <p:pic>
        <p:nvPicPr>
          <p:cNvPr id="28" name="Picture 2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6268129-27B5-427B-85A9-B71F318B4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14937" b="-1"/>
          <a:stretch/>
        </p:blipFill>
        <p:spPr>
          <a:xfrm>
            <a:off x="9630178" y="316371"/>
            <a:ext cx="2237573" cy="2028511"/>
          </a:xfrm>
          <a:prstGeom prst="rect">
            <a:avLst/>
          </a:prstGeom>
        </p:spPr>
      </p:pic>
      <p:pic>
        <p:nvPicPr>
          <p:cNvPr id="17" name="Picture 16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52E22DA9-4686-4C55-8532-B6773939E9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16457" b="-4"/>
          <a:stretch/>
        </p:blipFill>
        <p:spPr>
          <a:xfrm>
            <a:off x="9630176" y="2417727"/>
            <a:ext cx="2250442" cy="2029968"/>
          </a:xfrm>
          <a:prstGeom prst="rect">
            <a:avLst/>
          </a:prstGeom>
        </p:spPr>
      </p:pic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6CF9266-FA04-4B71-B9F1-481EA8B137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7" r="1" b="18370"/>
          <a:stretch/>
        </p:blipFill>
        <p:spPr>
          <a:xfrm>
            <a:off x="4991493" y="4544616"/>
            <a:ext cx="6876257" cy="19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0B3B5-FDEB-4058-A3D3-C2B3DE2F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043" y="2734524"/>
            <a:ext cx="7505132" cy="18689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Isaiah 52: 14</a:t>
            </a: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Just as there were many who were appalled at him – his appearance was </a:t>
            </a: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so disfigured</a:t>
            </a:r>
            <a:r>
              <a:rPr lang="en-US" sz="2400" dirty="0">
                <a:latin typeface="Bahnschrift Light Condensed" panose="020B0502040204020203" pitchFamily="34" charset="0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beyond that of any human being and his form marred </a:t>
            </a: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Bahnschrift Light Condensed" panose="020B0502040204020203" pitchFamily="34" charset="0"/>
              </a:rPr>
              <a:t>beyond human likeness.</a:t>
            </a:r>
          </a:p>
        </p:txBody>
      </p:sp>
      <p:pic>
        <p:nvPicPr>
          <p:cNvPr id="10" name="Picture 9" descr="A close up of an animal&#10;&#10;Description automatically generated">
            <a:extLst>
              <a:ext uri="{FF2B5EF4-FFF2-40B4-BE49-F238E27FC236}">
                <a16:creationId xmlns:a16="http://schemas.microsoft.com/office/drawing/2014/main" id="{50020A74-E998-486D-A2A1-ABE5E5CBA0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1" b="34876"/>
          <a:stretch/>
        </p:blipFill>
        <p:spPr>
          <a:xfrm>
            <a:off x="3649318" y="1"/>
            <a:ext cx="8542682" cy="213047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Picture 15" descr="A group of people standing next to a horse&#10;&#10;Description automatically generated">
            <a:extLst>
              <a:ext uri="{FF2B5EF4-FFF2-40B4-BE49-F238E27FC236}">
                <a16:creationId xmlns:a16="http://schemas.microsoft.com/office/drawing/2014/main" id="{E792CA52-2722-496F-9858-082B6C657E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r="2" b="8461"/>
          <a:stretch/>
        </p:blipFill>
        <p:spPr>
          <a:xfrm>
            <a:off x="20" y="-6955"/>
            <a:ext cx="4475120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Picture 5" descr="A picture containing sitting, looking, mammal, cat&#10;&#10;Description automatically generated">
            <a:extLst>
              <a:ext uri="{FF2B5EF4-FFF2-40B4-BE49-F238E27FC236}">
                <a16:creationId xmlns:a16="http://schemas.microsoft.com/office/drawing/2014/main" id="{08561F3A-F2A6-40A9-9144-84BD051F0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r="4" b="4938"/>
          <a:stretch/>
        </p:blipFill>
        <p:spPr>
          <a:xfrm>
            <a:off x="20" y="2279768"/>
            <a:ext cx="3484262" cy="2244420"/>
          </a:xfrm>
          <a:prstGeom prst="rect">
            <a:avLst/>
          </a:prstGeom>
        </p:spPr>
      </p:pic>
      <p:pic>
        <p:nvPicPr>
          <p:cNvPr id="12" name="Picture 11" descr="A blurry photo of an animal&#10;&#10;Description automatically generated">
            <a:extLst>
              <a:ext uri="{FF2B5EF4-FFF2-40B4-BE49-F238E27FC236}">
                <a16:creationId xmlns:a16="http://schemas.microsoft.com/office/drawing/2014/main" id="{84439E09-D3CE-438B-8C63-14B4A29436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8" b="3755"/>
          <a:stretch/>
        </p:blipFill>
        <p:spPr>
          <a:xfrm>
            <a:off x="7716860" y="4683320"/>
            <a:ext cx="4475140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8" name="Picture 7" descr="Clouds in the sky&#10;&#10;Description automatically generated">
            <a:extLst>
              <a:ext uri="{FF2B5EF4-FFF2-40B4-BE49-F238E27FC236}">
                <a16:creationId xmlns:a16="http://schemas.microsoft.com/office/drawing/2014/main" id="{D580516F-59F8-4005-BDD4-467B4B133D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8" r="-2" b="20121"/>
          <a:stretch/>
        </p:blipFill>
        <p:spPr>
          <a:xfrm>
            <a:off x="20" y="4682839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44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D6F1C6B-F6A7-4E53-B29D-4F67BB859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 b="101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383C7-AE8A-4555-942B-9F3D9091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Light Condensed" panose="020B0502040204020203" pitchFamily="34" charset="0"/>
              </a:rPr>
              <a:t>He said he would rise from the grave!</a:t>
            </a: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1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, outdoor&#10;&#10;Description automatically generated">
            <a:extLst>
              <a:ext uri="{FF2B5EF4-FFF2-40B4-BE49-F238E27FC236}">
                <a16:creationId xmlns:a16="http://schemas.microsoft.com/office/drawing/2014/main" id="{F39A1BF5-FB06-4CCF-A4D4-7F4E7B746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09" y="491066"/>
            <a:ext cx="4345432" cy="5571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D9119A-4D62-4826-9843-D667B7234E71}"/>
              </a:ext>
            </a:extLst>
          </p:cNvPr>
          <p:cNvSpPr/>
          <p:nvPr/>
        </p:nvSpPr>
        <p:spPr>
          <a:xfrm>
            <a:off x="714375" y="5857875"/>
            <a:ext cx="474345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DBEC6-BAB3-486B-A4A3-C598BD2A8C82}"/>
              </a:ext>
            </a:extLst>
          </p:cNvPr>
          <p:cNvSpPr/>
          <p:nvPr/>
        </p:nvSpPr>
        <p:spPr>
          <a:xfrm>
            <a:off x="6535024" y="1602296"/>
            <a:ext cx="4521666" cy="3154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Matt 27: 65-66</a:t>
            </a:r>
          </a:p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Pilate said to them, “You have a guard; go, make it as secure as you know how.  And they went and made the grave secure, and along with the guard they set a seal on the stone.</a:t>
            </a:r>
            <a:endParaRPr lang="en-CA" sz="3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0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0B4A113E-D208-4EF0-8BAB-25FDD2E58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0814"/>
            <a:ext cx="0" cy="3710227"/>
          </a:xfrm>
          <a:prstGeom prst="line">
            <a:avLst/>
          </a:prstGeom>
          <a:ln w="19050">
            <a:solidFill>
              <a:srgbClr val="A28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nature, fire, building&#10;&#10;Description automatically generated">
            <a:extLst>
              <a:ext uri="{FF2B5EF4-FFF2-40B4-BE49-F238E27FC236}">
                <a16:creationId xmlns:a16="http://schemas.microsoft.com/office/drawing/2014/main" id="{A2F40D5F-3044-47A8-840C-5C1492F6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95054"/>
            <a:ext cx="6181688" cy="34617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E16547-5205-4F0E-B809-89D18FF4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9896" y="1573887"/>
            <a:ext cx="0" cy="3710227"/>
          </a:xfrm>
          <a:prstGeom prst="line">
            <a:avLst/>
          </a:prstGeom>
          <a:ln w="19050">
            <a:solidFill>
              <a:srgbClr val="A28B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rock&#10;&#10;Description automatically generated">
            <a:extLst>
              <a:ext uri="{FF2B5EF4-FFF2-40B4-BE49-F238E27FC236}">
                <a16:creationId xmlns:a16="http://schemas.microsoft.com/office/drawing/2014/main" id="{9C48D274-F8EF-4592-969C-B6239785E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08" y="2188709"/>
            <a:ext cx="3299247" cy="24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3C9EE-F094-47A1-9BD7-20FF8BAEB456}"/>
              </a:ext>
            </a:extLst>
          </p:cNvPr>
          <p:cNvSpPr/>
          <p:nvPr/>
        </p:nvSpPr>
        <p:spPr>
          <a:xfrm>
            <a:off x="6356058" y="3429000"/>
            <a:ext cx="5038725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Romans 1</a:t>
            </a:r>
          </a:p>
          <a:p>
            <a:pPr algn="ctr"/>
            <a:endParaRPr lang="en-US" sz="3600" dirty="0">
              <a:latin typeface="Bahnschrift Light Condensed" panose="020B0502040204020203" pitchFamily="34" charset="0"/>
            </a:endParaRPr>
          </a:p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He was declared the son of God by the resurrection of the dead!</a:t>
            </a:r>
            <a:endParaRPr lang="en-CA" sz="36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6B95A2-DFD6-41A1-A91E-29089F0C7596}"/>
              </a:ext>
            </a:extLst>
          </p:cNvPr>
          <p:cNvSpPr/>
          <p:nvPr/>
        </p:nvSpPr>
        <p:spPr>
          <a:xfrm>
            <a:off x="172324" y="822121"/>
            <a:ext cx="5780015" cy="1988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Acts 2: 24</a:t>
            </a:r>
          </a:p>
          <a:p>
            <a:pPr algn="ctr"/>
            <a:endParaRPr lang="en-US" sz="3600" dirty="0">
              <a:latin typeface="Bahnschrift Light Condensed" panose="020B0502040204020203" pitchFamily="34" charset="0"/>
            </a:endParaRPr>
          </a:p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But God raised him from the dead, freeing him from the agony of death, because it was impossible for death to keep its hold on him.</a:t>
            </a:r>
            <a:endParaRPr lang="en-CA" sz="36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8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7B8B-F931-4A55-A006-03FEF02AD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7107"/>
            <a:ext cx="9144000" cy="916163"/>
          </a:xfrm>
        </p:spPr>
        <p:txBody>
          <a:bodyPr>
            <a:normAutofit/>
          </a:bodyPr>
          <a:lstStyle/>
          <a:p>
            <a:r>
              <a:rPr lang="en-US" sz="58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Who is Jesus Christ?</a:t>
            </a:r>
            <a:endParaRPr lang="en-CA" sz="5800" dirty="0"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8CDB9E-BC9B-44E5-8B09-B5C8A720CB39}"/>
              </a:ext>
            </a:extLst>
          </p:cNvPr>
          <p:cNvSpPr/>
          <p:nvPr/>
        </p:nvSpPr>
        <p:spPr>
          <a:xfrm>
            <a:off x="2715936" y="2348917"/>
            <a:ext cx="6760128" cy="1224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Who do you say that He is? </a:t>
            </a:r>
            <a:endParaRPr lang="en-CA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7D1E20-F6B8-480C-89AD-9B8A78505818}"/>
              </a:ext>
            </a:extLst>
          </p:cNvPr>
          <p:cNvSpPr/>
          <p:nvPr/>
        </p:nvSpPr>
        <p:spPr>
          <a:xfrm>
            <a:off x="2715937" y="4388842"/>
            <a:ext cx="6760127" cy="1224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ahnschrift Light Condensed" panose="020B0502040204020203" pitchFamily="34" charset="0"/>
                <a:cs typeface="Arial" panose="020B0604020202020204" pitchFamily="34" charset="0"/>
              </a:rPr>
              <a:t>Who do you live that He is?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8916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A256A-1F84-4309-A813-AE45EE0F40F3}"/>
              </a:ext>
            </a:extLst>
          </p:cNvPr>
          <p:cNvSpPr/>
          <p:nvPr/>
        </p:nvSpPr>
        <p:spPr>
          <a:xfrm>
            <a:off x="1440110" y="889233"/>
            <a:ext cx="9311780" cy="47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Light Condensed" panose="020B0502040204020203" pitchFamily="34" charset="0"/>
              </a:rPr>
              <a:t>Acts 17</a:t>
            </a:r>
          </a:p>
          <a:p>
            <a:pPr algn="ctr"/>
            <a:endParaRPr lang="en-US" sz="3600" dirty="0">
              <a:latin typeface="Bahnschrift Light Condensed" panose="020B0502040204020203" pitchFamily="34" charset="0"/>
            </a:endParaRPr>
          </a:p>
          <a:p>
            <a:r>
              <a:rPr lang="en-US" sz="3600" b="1" dirty="0">
                <a:latin typeface="Bahnschrift Light Condensed" panose="020B0502040204020203" pitchFamily="34" charset="0"/>
              </a:rPr>
              <a:t>30</a:t>
            </a:r>
            <a:r>
              <a:rPr lang="en-US" sz="3600" dirty="0">
                <a:latin typeface="Bahnschrift Light Condensed" panose="020B0502040204020203" pitchFamily="34" charset="0"/>
              </a:rPr>
              <a:t> “God overlooked people’s ignorance about these things in earlier times, but now he commands everyone everywhere to repent of their sins and turn to him. </a:t>
            </a:r>
          </a:p>
          <a:p>
            <a:endParaRPr lang="en-US" sz="3600" dirty="0">
              <a:latin typeface="Bahnschrift Light Condensed" panose="020B0502040204020203" pitchFamily="34" charset="0"/>
            </a:endParaRPr>
          </a:p>
          <a:p>
            <a:r>
              <a:rPr lang="en-US" sz="3600" b="1" dirty="0">
                <a:latin typeface="Bahnschrift Light Condensed" panose="020B0502040204020203" pitchFamily="34" charset="0"/>
              </a:rPr>
              <a:t>31</a:t>
            </a:r>
            <a:r>
              <a:rPr lang="en-US" sz="3600" dirty="0">
                <a:latin typeface="Bahnschrift Light Condensed" panose="020B0502040204020203" pitchFamily="34" charset="0"/>
              </a:rPr>
              <a:t> For he has set a day for judging the world with justice by the man he has appointed, and he proved to everyone who this is by raising him from the dead.” </a:t>
            </a:r>
          </a:p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1807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250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5E19B1-1E0E-48F8-900C-5AFF40F4A976}"/>
              </a:ext>
            </a:extLst>
          </p:cNvPr>
          <p:cNvSpPr/>
          <p:nvPr/>
        </p:nvSpPr>
        <p:spPr>
          <a:xfrm>
            <a:off x="1761688" y="1847675"/>
            <a:ext cx="8825218" cy="3162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Bahnschrift Light Condensed" panose="020B0502040204020203" pitchFamily="34" charset="0"/>
              </a:rPr>
              <a:t>Who is Jesus Christ?</a:t>
            </a:r>
            <a:endParaRPr lang="en-CA" sz="80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7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group of people sitting at a painting&#10;&#10;Description automatically generated">
            <a:extLst>
              <a:ext uri="{FF2B5EF4-FFF2-40B4-BE49-F238E27FC236}">
                <a16:creationId xmlns:a16="http://schemas.microsoft.com/office/drawing/2014/main" id="{30195E24-407A-4CA4-AD24-EDFF91241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r="17752" b="-2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26" name="Picture 25" descr="A herd of cattle standing on top of a building&#10;&#10;Description automatically generated">
            <a:extLst>
              <a:ext uri="{FF2B5EF4-FFF2-40B4-BE49-F238E27FC236}">
                <a16:creationId xmlns:a16="http://schemas.microsoft.com/office/drawing/2014/main" id="{CC011676-1EC0-4E41-987D-9D357832B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8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 descr="A picture containing sky, outdoor, grass, sunset&#10;&#10;Description automatically generated">
            <a:extLst>
              <a:ext uri="{FF2B5EF4-FFF2-40B4-BE49-F238E27FC236}">
                <a16:creationId xmlns:a16="http://schemas.microsoft.com/office/drawing/2014/main" id="{38878F5D-3E0E-42C4-85F1-825E75352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1680" b="-3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592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1C536972-9201-4EED-8D2C-9FDA10E8DA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356"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3" name="Picture 2" descr="A person wearing a costume&#10;&#10;Description automatically generated">
            <a:extLst>
              <a:ext uri="{FF2B5EF4-FFF2-40B4-BE49-F238E27FC236}">
                <a16:creationId xmlns:a16="http://schemas.microsoft.com/office/drawing/2014/main" id="{578D9722-B6B7-4499-9CC8-806DE9BA4C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7" r="6313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11" name="Picture 10" descr="A person standing on a dry grass field&#10;&#10;Description automatically generated">
            <a:extLst>
              <a:ext uri="{FF2B5EF4-FFF2-40B4-BE49-F238E27FC236}">
                <a16:creationId xmlns:a16="http://schemas.microsoft.com/office/drawing/2014/main" id="{A9138AFB-0106-40E6-B06F-1B97DE6F7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9" r="-1" b="14298"/>
          <a:stretch/>
        </p:blipFill>
        <p:spPr>
          <a:xfrm>
            <a:off x="7295204" y="320040"/>
            <a:ext cx="4565343" cy="2023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879609-0E29-4B8F-8AB8-5D79E852E0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4" r="12740" b="-1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16" name="Picture 15" descr="A group of people standing next to a body of water&#10;&#10;Description automatically generated">
            <a:extLst>
              <a:ext uri="{FF2B5EF4-FFF2-40B4-BE49-F238E27FC236}">
                <a16:creationId xmlns:a16="http://schemas.microsoft.com/office/drawing/2014/main" id="{856DB539-EC76-4F63-A9EF-D2C70F075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7" r="4" b="19631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9DE79-0A6C-49E7-80E2-2B7C80B720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6" r="2" b="7714"/>
          <a:stretch/>
        </p:blipFill>
        <p:spPr>
          <a:xfrm>
            <a:off x="7287920" y="2417446"/>
            <a:ext cx="4572626" cy="41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1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920B825-F83A-4E1C-A0B9-D636F8F235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8716" b="-1"/>
          <a:stretch/>
        </p:blipFill>
        <p:spPr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Picture 4" descr="A statue of 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7375869-A6C7-4DF2-834D-B22ACDAE7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r="6641"/>
          <a:stretch/>
        </p:blipFill>
        <p:spPr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E55F419C-CDDA-4053-A038-C5BA13C0B0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5"/>
          <a:stretch/>
        </p:blipFill>
        <p:spPr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703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AC09E28-FDD5-44D1-BFB5-03D75C0B0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3785" b="-2"/>
          <a:stretch/>
        </p:blipFill>
        <p:spPr>
          <a:xfrm>
            <a:off x="321731" y="321732"/>
            <a:ext cx="5728548" cy="6214533"/>
          </a:xfrm>
          <a:prstGeom prst="rect">
            <a:avLst/>
          </a:prstGeom>
        </p:spPr>
      </p:pic>
      <p:pic>
        <p:nvPicPr>
          <p:cNvPr id="4" name="Picture 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F4746BE-366A-4121-A5F7-47D8F568C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r="31700" b="1"/>
          <a:stretch/>
        </p:blipFill>
        <p:spPr>
          <a:xfrm>
            <a:off x="6141721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3D30D3-1B7F-4650-B8C5-402807C93EC0}"/>
              </a:ext>
            </a:extLst>
          </p:cNvPr>
          <p:cNvSpPr/>
          <p:nvPr/>
        </p:nvSpPr>
        <p:spPr>
          <a:xfrm>
            <a:off x="2673291" y="981512"/>
            <a:ext cx="6845417" cy="197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ahnschrift Light Condensed" panose="020B0502040204020203" pitchFamily="34" charset="0"/>
              </a:rPr>
              <a:t>He healed on the Sabbath</a:t>
            </a:r>
            <a:endParaRPr lang="en-CA" sz="5400" dirty="0">
              <a:latin typeface="Bahnschrift Light Condense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760D20-CBA6-4684-94F4-93CCBA1D6F9F}"/>
              </a:ext>
            </a:extLst>
          </p:cNvPr>
          <p:cNvSpPr/>
          <p:nvPr/>
        </p:nvSpPr>
        <p:spPr>
          <a:xfrm>
            <a:off x="2673291" y="3429000"/>
            <a:ext cx="6845417" cy="19714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Bahnschrift Light Condensed" panose="020B0502040204020203" pitchFamily="34" charset="0"/>
              </a:rPr>
              <a:t>He says that He is God’s son!</a:t>
            </a:r>
            <a:endParaRPr lang="en-CA" sz="4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10CFBB0-454B-454C-AD8B-CE7E8838A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9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672B7807-6625-4A16-B4D6-5AADA7DEE4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3" b="26876"/>
          <a:stretch/>
        </p:blipFill>
        <p:spPr>
          <a:xfrm>
            <a:off x="20" y="2325504"/>
            <a:ext cx="4475130" cy="2215527"/>
          </a:xfrm>
          <a:prstGeom prst="rect">
            <a:avLst/>
          </a:prstGeom>
        </p:spPr>
      </p:pic>
      <p:pic>
        <p:nvPicPr>
          <p:cNvPr id="7" name="Picture 6" descr="A person wearing a hat&#10;&#10;Description automatically generated">
            <a:extLst>
              <a:ext uri="{FF2B5EF4-FFF2-40B4-BE49-F238E27FC236}">
                <a16:creationId xmlns:a16="http://schemas.microsoft.com/office/drawing/2014/main" id="{04A3A2A4-1813-4844-B804-DF3ED645F9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22281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C46194D-70BB-4F83-B16A-1934A5286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059" y="997458"/>
            <a:ext cx="6730276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MATT 14: 55</a:t>
            </a:r>
          </a:p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Now the chief priests and the whole</a:t>
            </a:r>
          </a:p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 Council kept trying to obtain</a:t>
            </a:r>
          </a:p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 testimony against Jesus to put Him</a:t>
            </a:r>
          </a:p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 to death, and they were not finding</a:t>
            </a:r>
          </a:p>
          <a:p>
            <a:pPr marL="0" indent="0">
              <a:buNone/>
            </a:pPr>
            <a:r>
              <a:rPr lang="en-US" sz="4400" dirty="0">
                <a:latin typeface="Bahnschrift Light Condensed" panose="020B0502040204020203" pitchFamily="34" charset="0"/>
              </a:rPr>
              <a:t> any.</a:t>
            </a:r>
          </a:p>
        </p:txBody>
      </p:sp>
    </p:spTree>
    <p:extLst>
      <p:ext uri="{BB962C8B-B14F-4D97-AF65-F5344CB8AC3E}">
        <p14:creationId xmlns:p14="http://schemas.microsoft.com/office/powerpoint/2010/main" val="267777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111B530A-035F-4716-913B-A78EAAE5B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b="10999"/>
          <a:stretch/>
        </p:blipFill>
        <p:spPr>
          <a:xfrm>
            <a:off x="20" y="-447665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5C93C-8232-499B-9C60-23717A92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96" y="-111344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>
                <a:solidFill>
                  <a:schemeClr val="accent1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ARE YOU THE CHRIST, THE SON OF GOD?!!!!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3E757-5CCE-4E04-B566-39A439220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3728199"/>
            <a:ext cx="4330262" cy="91999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9600">
                <a:solidFill>
                  <a:schemeClr val="tx1"/>
                </a:solidFill>
                <a:latin typeface="Bahnschrift Light Condensed" panose="020B0502040204020203" pitchFamily="34" charset="0"/>
              </a:rPr>
              <a:t>I AM!!!</a:t>
            </a:r>
            <a:endParaRPr lang="en-US" sz="9600" dirty="0">
              <a:solidFill>
                <a:schemeClr val="tx1"/>
              </a:solidFill>
              <a:latin typeface="Bahnschrift Light Condensed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</Words>
  <Application>Microsoft Macintosh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Bahnschrift Light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THE CHRIST, THE SON OF GOD?!!!!</vt:lpstr>
      <vt:lpstr>PowerPoint Presentation</vt:lpstr>
      <vt:lpstr>PowerPoint Presentation</vt:lpstr>
      <vt:lpstr>Isaiah 52: 14  Just as there were many who were appalled at him – his appearance was   so disfigured beyond that of any human being and his form marred   beyond human likeness.</vt:lpstr>
      <vt:lpstr>He said he would rise from the grave!</vt:lpstr>
      <vt:lpstr>PowerPoint Presentation</vt:lpstr>
      <vt:lpstr>PowerPoint Presentation</vt:lpstr>
      <vt:lpstr>PowerPoint Presentation</vt:lpstr>
      <vt:lpstr>Who is Jesus Christ?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Russell</dc:creator>
  <cp:lastModifiedBy>Revolution Media</cp:lastModifiedBy>
  <cp:revision>2</cp:revision>
  <dcterms:created xsi:type="dcterms:W3CDTF">2019-04-21T16:20:37Z</dcterms:created>
  <dcterms:modified xsi:type="dcterms:W3CDTF">2019-04-21T16:32:56Z</dcterms:modified>
</cp:coreProperties>
</file>